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1"/>
  </p:notesMasterIdLst>
  <p:handoutMasterIdLst>
    <p:handoutMasterId r:id="rId42"/>
  </p:handoutMasterIdLst>
  <p:sldIdLst>
    <p:sldId id="293" r:id="rId2"/>
    <p:sldId id="404" r:id="rId3"/>
    <p:sldId id="405" r:id="rId4"/>
    <p:sldId id="296" r:id="rId5"/>
    <p:sldId id="297" r:id="rId6"/>
    <p:sldId id="406" r:id="rId7"/>
    <p:sldId id="373" r:id="rId8"/>
    <p:sldId id="374" r:id="rId9"/>
    <p:sldId id="407" r:id="rId10"/>
    <p:sldId id="299" r:id="rId11"/>
    <p:sldId id="300" r:id="rId12"/>
    <p:sldId id="408" r:id="rId13"/>
    <p:sldId id="305" r:id="rId14"/>
    <p:sldId id="306" r:id="rId15"/>
    <p:sldId id="409" r:id="rId16"/>
    <p:sldId id="308" r:id="rId17"/>
    <p:sldId id="309" r:id="rId18"/>
    <p:sldId id="410" r:id="rId19"/>
    <p:sldId id="343" r:id="rId20"/>
    <p:sldId id="344" r:id="rId21"/>
    <p:sldId id="316" r:id="rId22"/>
    <p:sldId id="385" r:id="rId23"/>
    <p:sldId id="427" r:id="rId24"/>
    <p:sldId id="428" r:id="rId25"/>
    <p:sldId id="429" r:id="rId26"/>
    <p:sldId id="430" r:id="rId27"/>
    <p:sldId id="431" r:id="rId28"/>
    <p:sldId id="417" r:id="rId29"/>
    <p:sldId id="418" r:id="rId30"/>
    <p:sldId id="432" r:id="rId31"/>
    <p:sldId id="393" r:id="rId32"/>
    <p:sldId id="420" r:id="rId33"/>
    <p:sldId id="421" r:id="rId34"/>
    <p:sldId id="422" r:id="rId35"/>
    <p:sldId id="423" r:id="rId36"/>
    <p:sldId id="424" r:id="rId37"/>
    <p:sldId id="399" r:id="rId38"/>
    <p:sldId id="433" r:id="rId39"/>
    <p:sldId id="402" r:id="rId40"/>
  </p:sldIdLst>
  <p:sldSz cx="12192000" cy="6858000"/>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F48"/>
    <a:srgbClr val="7C878E"/>
    <a:srgbClr val="006600"/>
    <a:srgbClr val="F9423A"/>
    <a:srgbClr val="FB6C65"/>
    <a:srgbClr val="FC938E"/>
    <a:srgbClr val="43358B"/>
    <a:srgbClr val="9083CF"/>
    <a:srgbClr val="887ACC"/>
    <a:srgbClr val="7A6B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9" autoAdjust="0"/>
    <p:restoredTop sz="99645" autoAdjust="0"/>
  </p:normalViewPr>
  <p:slideViewPr>
    <p:cSldViewPr snapToGrid="0">
      <p:cViewPr varScale="1">
        <p:scale>
          <a:sx n="115" d="100"/>
          <a:sy n="115" d="100"/>
        </p:scale>
        <p:origin x="42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50981B79-03B9-4207-9338-FF8408F44821}" type="datetimeFigureOut">
              <a:rPr lang="de-DE" smtClean="0"/>
              <a:pPr/>
              <a:t>25.11.2020</a:t>
            </a:fld>
            <a:endParaRPr lang="de-DE"/>
          </a:p>
        </p:txBody>
      </p:sp>
      <p:sp>
        <p:nvSpPr>
          <p:cNvPr id="4" name="Fußzeilenplatzhalter 3"/>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163EF3B3-0EBC-42A9-8AF5-7CE2E013087A}" type="slidenum">
              <a:rPr lang="de-DE" smtClean="0"/>
              <a:pPr/>
              <a:t>‹Nr.›</a:t>
            </a:fld>
            <a:endParaRPr lang="de-DE"/>
          </a:p>
        </p:txBody>
      </p:sp>
    </p:spTree>
    <p:extLst>
      <p:ext uri="{BB962C8B-B14F-4D97-AF65-F5344CB8AC3E}">
        <p14:creationId xmlns:p14="http://schemas.microsoft.com/office/powerpoint/2010/main" val="5481138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F8FD53C1-8B4D-4262-93C7-9470BF5D33E7}" type="datetimeFigureOut">
              <a:rPr lang="de-DE" smtClean="0"/>
              <a:pPr/>
              <a:t>25.11.2020</a:t>
            </a:fld>
            <a:endParaRPr lang="de-DE"/>
          </a:p>
        </p:txBody>
      </p:sp>
      <p:sp>
        <p:nvSpPr>
          <p:cNvPr id="4" name="Folienbildplatzhalt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1B22FE48-6B49-46A2-8D85-7B2276F891D6}" type="slidenum">
              <a:rPr lang="de-DE" smtClean="0"/>
              <a:pPr/>
              <a:t>‹Nr.›</a:t>
            </a:fld>
            <a:endParaRPr lang="de-DE"/>
          </a:p>
        </p:txBody>
      </p:sp>
    </p:spTree>
    <p:extLst>
      <p:ext uri="{BB962C8B-B14F-4D97-AF65-F5344CB8AC3E}">
        <p14:creationId xmlns:p14="http://schemas.microsoft.com/office/powerpoint/2010/main" val="12299029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sz="2000">
                <a:solidFill>
                  <a:schemeClr val="tx1"/>
                </a:solidFill>
                <a:latin typeface="Century Gothic" panose="020B0502020202020204" pitchFamily="34" charset="0"/>
              </a:defRPr>
            </a:lvl1pPr>
            <a:lvl2pPr marL="784225" indent="-301625">
              <a:defRPr sz="2000">
                <a:solidFill>
                  <a:schemeClr val="tx1"/>
                </a:solidFill>
                <a:latin typeface="Century Gothic" panose="020B0502020202020204" pitchFamily="34" charset="0"/>
              </a:defRPr>
            </a:lvl2pPr>
            <a:lvl3pPr marL="1206500" indent="-241300">
              <a:defRPr sz="2000">
                <a:solidFill>
                  <a:schemeClr val="tx1"/>
                </a:solidFill>
                <a:latin typeface="Century Gothic" panose="020B0502020202020204" pitchFamily="34" charset="0"/>
              </a:defRPr>
            </a:lvl3pPr>
            <a:lvl4pPr marL="1690688" indent="-241300">
              <a:defRPr sz="2000">
                <a:solidFill>
                  <a:schemeClr val="tx1"/>
                </a:solidFill>
                <a:latin typeface="Century Gothic" panose="020B0502020202020204" pitchFamily="34" charset="0"/>
              </a:defRPr>
            </a:lvl4pPr>
            <a:lvl5pPr marL="2173288" indent="-241300">
              <a:defRPr sz="2000">
                <a:solidFill>
                  <a:schemeClr val="tx1"/>
                </a:solidFill>
                <a:latin typeface="Century Gothic" panose="020B0502020202020204" pitchFamily="34" charset="0"/>
              </a:defRPr>
            </a:lvl5pPr>
            <a:lvl6pPr marL="2630488" indent="-241300" eaLnBrk="0" fontAlgn="base" hangingPunct="0">
              <a:spcBef>
                <a:spcPct val="0"/>
              </a:spcBef>
              <a:spcAft>
                <a:spcPct val="0"/>
              </a:spcAft>
              <a:defRPr sz="2000">
                <a:solidFill>
                  <a:schemeClr val="tx1"/>
                </a:solidFill>
                <a:latin typeface="Century Gothic" panose="020B0502020202020204" pitchFamily="34" charset="0"/>
              </a:defRPr>
            </a:lvl6pPr>
            <a:lvl7pPr marL="3087688" indent="-241300" eaLnBrk="0" fontAlgn="base" hangingPunct="0">
              <a:spcBef>
                <a:spcPct val="0"/>
              </a:spcBef>
              <a:spcAft>
                <a:spcPct val="0"/>
              </a:spcAft>
              <a:defRPr sz="2000">
                <a:solidFill>
                  <a:schemeClr val="tx1"/>
                </a:solidFill>
                <a:latin typeface="Century Gothic" panose="020B0502020202020204" pitchFamily="34" charset="0"/>
              </a:defRPr>
            </a:lvl7pPr>
            <a:lvl8pPr marL="3544888" indent="-241300" eaLnBrk="0" fontAlgn="base" hangingPunct="0">
              <a:spcBef>
                <a:spcPct val="0"/>
              </a:spcBef>
              <a:spcAft>
                <a:spcPct val="0"/>
              </a:spcAft>
              <a:defRPr sz="2000">
                <a:solidFill>
                  <a:schemeClr val="tx1"/>
                </a:solidFill>
                <a:latin typeface="Century Gothic" panose="020B0502020202020204" pitchFamily="34" charset="0"/>
              </a:defRPr>
            </a:lvl8pPr>
            <a:lvl9pPr marL="4002088" indent="-241300" eaLnBrk="0" fontAlgn="base" hangingPunct="0">
              <a:spcBef>
                <a:spcPct val="0"/>
              </a:spcBef>
              <a:spcAft>
                <a:spcPct val="0"/>
              </a:spcAft>
              <a:defRPr sz="2000">
                <a:solidFill>
                  <a:schemeClr val="tx1"/>
                </a:solidFill>
                <a:latin typeface="Century Gothic" panose="020B0502020202020204" pitchFamily="34" charset="0"/>
              </a:defRPr>
            </a:lvl9pPr>
          </a:lstStyle>
          <a:p>
            <a:fld id="{23F0EA0F-A878-474D-B536-A34964A0EBF3}" type="slidenum">
              <a:rPr lang="de-DE" altLang="de-DE" sz="1300" smtClean="0">
                <a:latin typeface="Arial" panose="020B0604020202020204" pitchFamily="34" charset="0"/>
              </a:rPr>
              <a:pPr/>
              <a:t>1</a:t>
            </a:fld>
            <a:endParaRPr lang="de-DE" altLang="de-DE" sz="1300" smtClean="0">
              <a:latin typeface="Arial" panose="020B0604020202020204"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de-DE" altLang="de-DE" b="1" dirty="0" smtClean="0"/>
          </a:p>
        </p:txBody>
      </p:sp>
    </p:spTree>
    <p:extLst>
      <p:ext uri="{BB962C8B-B14F-4D97-AF65-F5344CB8AC3E}">
        <p14:creationId xmlns:p14="http://schemas.microsoft.com/office/powerpoint/2010/main" val="3927438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Tree>
    <p:extLst>
      <p:ext uri="{BB962C8B-B14F-4D97-AF65-F5344CB8AC3E}">
        <p14:creationId xmlns:p14="http://schemas.microsoft.com/office/powerpoint/2010/main" val="1555132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Tree>
    <p:extLst>
      <p:ext uri="{BB962C8B-B14F-4D97-AF65-F5344CB8AC3E}">
        <p14:creationId xmlns:p14="http://schemas.microsoft.com/office/powerpoint/2010/main" val="414587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a:ln/>
        </p:spPr>
      </p:sp>
      <p:sp>
        <p:nvSpPr>
          <p:cNvPr id="30723" name="Notizenplatzhalter 2"/>
          <p:cNvSpPr>
            <a:spLocks noGrp="1"/>
          </p:cNvSpPr>
          <p:nvPr>
            <p:ph type="body" idx="1"/>
          </p:nvPr>
        </p:nvSpPr>
        <p:spPr>
          <a:noFill/>
        </p:spPr>
        <p:txBody>
          <a:bodyPr/>
          <a:lstStyle/>
          <a:p>
            <a:endParaRPr lang="de-DE" altLang="de-DE" smtClean="0"/>
          </a:p>
        </p:txBody>
      </p:sp>
      <p:sp>
        <p:nvSpPr>
          <p:cNvPr id="30724" name="Foliennummernplatzhalter 3"/>
          <p:cNvSpPr>
            <a:spLocks noGrp="1"/>
          </p:cNvSpPr>
          <p:nvPr>
            <p:ph type="sldNum" sz="quarter" idx="5"/>
          </p:nvPr>
        </p:nvSpPr>
        <p:spPr>
          <a:noFill/>
        </p:spPr>
        <p:txBody>
          <a:bodyPr/>
          <a:lstStyle>
            <a:lvl1pPr>
              <a:defRPr sz="2000">
                <a:solidFill>
                  <a:schemeClr val="tx1"/>
                </a:solidFill>
                <a:latin typeface="Century Gothic" panose="020B0502020202020204" pitchFamily="34" charset="0"/>
              </a:defRPr>
            </a:lvl1pPr>
            <a:lvl2pPr marL="784225" indent="-301625">
              <a:defRPr sz="2000">
                <a:solidFill>
                  <a:schemeClr val="tx1"/>
                </a:solidFill>
                <a:latin typeface="Century Gothic" panose="020B0502020202020204" pitchFamily="34" charset="0"/>
              </a:defRPr>
            </a:lvl2pPr>
            <a:lvl3pPr marL="1206500" indent="-241300">
              <a:defRPr sz="2000">
                <a:solidFill>
                  <a:schemeClr val="tx1"/>
                </a:solidFill>
                <a:latin typeface="Century Gothic" panose="020B0502020202020204" pitchFamily="34" charset="0"/>
              </a:defRPr>
            </a:lvl3pPr>
            <a:lvl4pPr marL="1690688" indent="-241300">
              <a:defRPr sz="2000">
                <a:solidFill>
                  <a:schemeClr val="tx1"/>
                </a:solidFill>
                <a:latin typeface="Century Gothic" panose="020B0502020202020204" pitchFamily="34" charset="0"/>
              </a:defRPr>
            </a:lvl4pPr>
            <a:lvl5pPr marL="2173288" indent="-241300">
              <a:defRPr sz="2000">
                <a:solidFill>
                  <a:schemeClr val="tx1"/>
                </a:solidFill>
                <a:latin typeface="Century Gothic" panose="020B0502020202020204" pitchFamily="34" charset="0"/>
              </a:defRPr>
            </a:lvl5pPr>
            <a:lvl6pPr marL="2630488" indent="-241300" eaLnBrk="0" fontAlgn="base" hangingPunct="0">
              <a:spcBef>
                <a:spcPct val="0"/>
              </a:spcBef>
              <a:spcAft>
                <a:spcPct val="0"/>
              </a:spcAft>
              <a:defRPr sz="2000">
                <a:solidFill>
                  <a:schemeClr val="tx1"/>
                </a:solidFill>
                <a:latin typeface="Century Gothic" panose="020B0502020202020204" pitchFamily="34" charset="0"/>
              </a:defRPr>
            </a:lvl6pPr>
            <a:lvl7pPr marL="3087688" indent="-241300" eaLnBrk="0" fontAlgn="base" hangingPunct="0">
              <a:spcBef>
                <a:spcPct val="0"/>
              </a:spcBef>
              <a:spcAft>
                <a:spcPct val="0"/>
              </a:spcAft>
              <a:defRPr sz="2000">
                <a:solidFill>
                  <a:schemeClr val="tx1"/>
                </a:solidFill>
                <a:latin typeface="Century Gothic" panose="020B0502020202020204" pitchFamily="34" charset="0"/>
              </a:defRPr>
            </a:lvl7pPr>
            <a:lvl8pPr marL="3544888" indent="-241300" eaLnBrk="0" fontAlgn="base" hangingPunct="0">
              <a:spcBef>
                <a:spcPct val="0"/>
              </a:spcBef>
              <a:spcAft>
                <a:spcPct val="0"/>
              </a:spcAft>
              <a:defRPr sz="2000">
                <a:solidFill>
                  <a:schemeClr val="tx1"/>
                </a:solidFill>
                <a:latin typeface="Century Gothic" panose="020B0502020202020204" pitchFamily="34" charset="0"/>
              </a:defRPr>
            </a:lvl8pPr>
            <a:lvl9pPr marL="4002088" indent="-241300" eaLnBrk="0" fontAlgn="base" hangingPunct="0">
              <a:spcBef>
                <a:spcPct val="0"/>
              </a:spcBef>
              <a:spcAft>
                <a:spcPct val="0"/>
              </a:spcAft>
              <a:defRPr sz="2000">
                <a:solidFill>
                  <a:schemeClr val="tx1"/>
                </a:solidFill>
                <a:latin typeface="Century Gothic" panose="020B0502020202020204" pitchFamily="34" charset="0"/>
              </a:defRPr>
            </a:lvl9pPr>
          </a:lstStyle>
          <a:p>
            <a:fld id="{B0A8A921-E242-4A17-BE03-2F9EC05B3250}" type="slidenum">
              <a:rPr lang="de-DE" altLang="de-DE" sz="1300" smtClean="0">
                <a:latin typeface="Arial" panose="020B0604020202020204" pitchFamily="34" charset="0"/>
              </a:rPr>
              <a:pPr/>
              <a:t>16</a:t>
            </a:fld>
            <a:endParaRPr lang="de-DE" altLang="de-DE" sz="1300" smtClean="0">
              <a:latin typeface="Arial" panose="020B0604020202020204" pitchFamily="34" charset="0"/>
            </a:endParaRPr>
          </a:p>
        </p:txBody>
      </p:sp>
    </p:spTree>
    <p:extLst>
      <p:ext uri="{BB962C8B-B14F-4D97-AF65-F5344CB8AC3E}">
        <p14:creationId xmlns:p14="http://schemas.microsoft.com/office/powerpoint/2010/main" val="298381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000">
                <a:solidFill>
                  <a:schemeClr val="tx1"/>
                </a:solidFill>
                <a:latin typeface="Century Gothic" panose="020B0502020202020204" pitchFamily="34" charset="0"/>
              </a:defRPr>
            </a:lvl1pPr>
            <a:lvl2pPr marL="784225" indent="-301625">
              <a:defRPr sz="2000">
                <a:solidFill>
                  <a:schemeClr val="tx1"/>
                </a:solidFill>
                <a:latin typeface="Century Gothic" panose="020B0502020202020204" pitchFamily="34" charset="0"/>
              </a:defRPr>
            </a:lvl2pPr>
            <a:lvl3pPr marL="1206500" indent="-241300">
              <a:defRPr sz="2000">
                <a:solidFill>
                  <a:schemeClr val="tx1"/>
                </a:solidFill>
                <a:latin typeface="Century Gothic" panose="020B0502020202020204" pitchFamily="34" charset="0"/>
              </a:defRPr>
            </a:lvl3pPr>
            <a:lvl4pPr marL="1690688" indent="-241300">
              <a:defRPr sz="2000">
                <a:solidFill>
                  <a:schemeClr val="tx1"/>
                </a:solidFill>
                <a:latin typeface="Century Gothic" panose="020B0502020202020204" pitchFamily="34" charset="0"/>
              </a:defRPr>
            </a:lvl4pPr>
            <a:lvl5pPr marL="2173288" indent="-241300">
              <a:defRPr sz="2000">
                <a:solidFill>
                  <a:schemeClr val="tx1"/>
                </a:solidFill>
                <a:latin typeface="Century Gothic" panose="020B0502020202020204" pitchFamily="34" charset="0"/>
              </a:defRPr>
            </a:lvl5pPr>
            <a:lvl6pPr marL="2630488" indent="-241300" eaLnBrk="0" fontAlgn="base" hangingPunct="0">
              <a:spcBef>
                <a:spcPct val="0"/>
              </a:spcBef>
              <a:spcAft>
                <a:spcPct val="0"/>
              </a:spcAft>
              <a:defRPr sz="2000">
                <a:solidFill>
                  <a:schemeClr val="tx1"/>
                </a:solidFill>
                <a:latin typeface="Century Gothic" panose="020B0502020202020204" pitchFamily="34" charset="0"/>
              </a:defRPr>
            </a:lvl6pPr>
            <a:lvl7pPr marL="3087688" indent="-241300" eaLnBrk="0" fontAlgn="base" hangingPunct="0">
              <a:spcBef>
                <a:spcPct val="0"/>
              </a:spcBef>
              <a:spcAft>
                <a:spcPct val="0"/>
              </a:spcAft>
              <a:defRPr sz="2000">
                <a:solidFill>
                  <a:schemeClr val="tx1"/>
                </a:solidFill>
                <a:latin typeface="Century Gothic" panose="020B0502020202020204" pitchFamily="34" charset="0"/>
              </a:defRPr>
            </a:lvl7pPr>
            <a:lvl8pPr marL="3544888" indent="-241300" eaLnBrk="0" fontAlgn="base" hangingPunct="0">
              <a:spcBef>
                <a:spcPct val="0"/>
              </a:spcBef>
              <a:spcAft>
                <a:spcPct val="0"/>
              </a:spcAft>
              <a:defRPr sz="2000">
                <a:solidFill>
                  <a:schemeClr val="tx1"/>
                </a:solidFill>
                <a:latin typeface="Century Gothic" panose="020B0502020202020204" pitchFamily="34" charset="0"/>
              </a:defRPr>
            </a:lvl8pPr>
            <a:lvl9pPr marL="4002088" indent="-241300" eaLnBrk="0" fontAlgn="base" hangingPunct="0">
              <a:spcBef>
                <a:spcPct val="0"/>
              </a:spcBef>
              <a:spcAft>
                <a:spcPct val="0"/>
              </a:spcAft>
              <a:defRPr sz="2000">
                <a:solidFill>
                  <a:schemeClr val="tx1"/>
                </a:solidFill>
                <a:latin typeface="Century Gothic" panose="020B0502020202020204" pitchFamily="34" charset="0"/>
              </a:defRPr>
            </a:lvl9pPr>
          </a:lstStyle>
          <a:p>
            <a:fld id="{5F5A9FAF-7506-42C3-BB40-FD3D31849B51}" type="slidenum">
              <a:rPr lang="de-DE" altLang="de-DE" sz="1300" smtClean="0">
                <a:latin typeface="Arial" panose="020B0604020202020204" pitchFamily="34" charset="0"/>
              </a:rPr>
              <a:pPr/>
              <a:t>21</a:t>
            </a:fld>
            <a:endParaRPr lang="de-DE" altLang="de-DE" sz="1300" smtClean="0">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de-DE" altLang="de-DE" b="1" dirty="0" smtClean="0"/>
          </a:p>
        </p:txBody>
      </p:sp>
    </p:spTree>
    <p:extLst>
      <p:ext uri="{BB962C8B-B14F-4D97-AF65-F5344CB8AC3E}">
        <p14:creationId xmlns:p14="http://schemas.microsoft.com/office/powerpoint/2010/main" val="62387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B22FE48-6B49-46A2-8D85-7B2276F891D6}" type="slidenum">
              <a:rPr lang="de-DE" smtClean="0"/>
              <a:t>22</a:t>
            </a:fld>
            <a:endParaRPr lang="de-DE"/>
          </a:p>
        </p:txBody>
      </p:sp>
    </p:spTree>
    <p:extLst>
      <p:ext uri="{BB962C8B-B14F-4D97-AF65-F5344CB8AC3E}">
        <p14:creationId xmlns:p14="http://schemas.microsoft.com/office/powerpoint/2010/main" val="2918886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B22FE48-6B49-46A2-8D85-7B2276F891D6}" type="slidenum">
              <a:rPr lang="de-DE" smtClean="0"/>
              <a:t>27</a:t>
            </a:fld>
            <a:endParaRPr lang="de-DE"/>
          </a:p>
        </p:txBody>
      </p:sp>
    </p:spTree>
    <p:extLst>
      <p:ext uri="{BB962C8B-B14F-4D97-AF65-F5344CB8AC3E}">
        <p14:creationId xmlns:p14="http://schemas.microsoft.com/office/powerpoint/2010/main" val="3934975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p:spPr>
      </p:sp>
      <p:sp>
        <p:nvSpPr>
          <p:cNvPr id="88067" name="Rectangle 3"/>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Tree>
    <p:extLst>
      <p:ext uri="{BB962C8B-B14F-4D97-AF65-F5344CB8AC3E}">
        <p14:creationId xmlns:p14="http://schemas.microsoft.com/office/powerpoint/2010/main" val="607260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Tree>
    <p:extLst>
      <p:ext uri="{BB962C8B-B14F-4D97-AF65-F5344CB8AC3E}">
        <p14:creationId xmlns:p14="http://schemas.microsoft.com/office/powerpoint/2010/main" val="1558769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a:ln/>
        </p:spPr>
      </p:sp>
      <p:sp>
        <p:nvSpPr>
          <p:cNvPr id="33795" name="Notizenplatzhalter 2"/>
          <p:cNvSpPr>
            <a:spLocks noGrp="1"/>
          </p:cNvSpPr>
          <p:nvPr>
            <p:ph type="body" idx="1"/>
          </p:nvPr>
        </p:nvSpPr>
        <p:spPr>
          <a:noFill/>
        </p:spPr>
        <p:txBody>
          <a:bodyPr/>
          <a:lstStyle/>
          <a:p>
            <a:endParaRPr lang="de-DE" altLang="de-DE" dirty="0" smtClean="0"/>
          </a:p>
        </p:txBody>
      </p:sp>
      <p:sp>
        <p:nvSpPr>
          <p:cNvPr id="33796" name="Foliennummernplatzhalter 3"/>
          <p:cNvSpPr>
            <a:spLocks noGrp="1"/>
          </p:cNvSpPr>
          <p:nvPr>
            <p:ph type="sldNum" sz="quarter" idx="5"/>
          </p:nvPr>
        </p:nvSpPr>
        <p:spPr>
          <a:noFill/>
        </p:spPr>
        <p:txBody>
          <a:bodyPr/>
          <a:lstStyle>
            <a:lvl1pPr>
              <a:defRPr sz="2000">
                <a:solidFill>
                  <a:schemeClr val="tx1"/>
                </a:solidFill>
                <a:latin typeface="Century Gothic" panose="020B0502020202020204" pitchFamily="34" charset="0"/>
              </a:defRPr>
            </a:lvl1pPr>
            <a:lvl2pPr marL="739161" indent="-284293">
              <a:defRPr sz="2000">
                <a:solidFill>
                  <a:schemeClr val="tx1"/>
                </a:solidFill>
                <a:latin typeface="Century Gothic" panose="020B0502020202020204" pitchFamily="34" charset="0"/>
              </a:defRPr>
            </a:lvl2pPr>
            <a:lvl3pPr marL="1137171" indent="-227434">
              <a:defRPr sz="2000">
                <a:solidFill>
                  <a:schemeClr val="tx1"/>
                </a:solidFill>
                <a:latin typeface="Century Gothic" panose="020B0502020202020204" pitchFamily="34" charset="0"/>
              </a:defRPr>
            </a:lvl3pPr>
            <a:lvl4pPr marL="1592039" indent="-227434">
              <a:defRPr sz="2000">
                <a:solidFill>
                  <a:schemeClr val="tx1"/>
                </a:solidFill>
                <a:latin typeface="Century Gothic" panose="020B0502020202020204" pitchFamily="34" charset="0"/>
              </a:defRPr>
            </a:lvl4pPr>
            <a:lvl5pPr marL="2046907" indent="-227434">
              <a:defRPr sz="2000">
                <a:solidFill>
                  <a:schemeClr val="tx1"/>
                </a:solidFill>
                <a:latin typeface="Century Gothic" panose="020B0502020202020204" pitchFamily="34" charset="0"/>
              </a:defRPr>
            </a:lvl5pPr>
            <a:lvl6pPr marL="2501776" indent="-227434" eaLnBrk="0" fontAlgn="base" hangingPunct="0">
              <a:spcBef>
                <a:spcPct val="0"/>
              </a:spcBef>
              <a:spcAft>
                <a:spcPct val="0"/>
              </a:spcAft>
              <a:defRPr sz="2000">
                <a:solidFill>
                  <a:schemeClr val="tx1"/>
                </a:solidFill>
                <a:latin typeface="Century Gothic" panose="020B0502020202020204" pitchFamily="34" charset="0"/>
              </a:defRPr>
            </a:lvl6pPr>
            <a:lvl7pPr marL="2956644" indent="-227434" eaLnBrk="0" fontAlgn="base" hangingPunct="0">
              <a:spcBef>
                <a:spcPct val="0"/>
              </a:spcBef>
              <a:spcAft>
                <a:spcPct val="0"/>
              </a:spcAft>
              <a:defRPr sz="2000">
                <a:solidFill>
                  <a:schemeClr val="tx1"/>
                </a:solidFill>
                <a:latin typeface="Century Gothic" panose="020B0502020202020204" pitchFamily="34" charset="0"/>
              </a:defRPr>
            </a:lvl7pPr>
            <a:lvl8pPr marL="3411512" indent="-227434" eaLnBrk="0" fontAlgn="base" hangingPunct="0">
              <a:spcBef>
                <a:spcPct val="0"/>
              </a:spcBef>
              <a:spcAft>
                <a:spcPct val="0"/>
              </a:spcAft>
              <a:defRPr sz="2000">
                <a:solidFill>
                  <a:schemeClr val="tx1"/>
                </a:solidFill>
                <a:latin typeface="Century Gothic" panose="020B0502020202020204" pitchFamily="34" charset="0"/>
              </a:defRPr>
            </a:lvl8pPr>
            <a:lvl9pPr marL="3866380" indent="-227434" eaLnBrk="0" fontAlgn="base" hangingPunct="0">
              <a:spcBef>
                <a:spcPct val="0"/>
              </a:spcBef>
              <a:spcAft>
                <a:spcPct val="0"/>
              </a:spcAft>
              <a:defRPr sz="2000">
                <a:solidFill>
                  <a:schemeClr val="tx1"/>
                </a:solidFill>
                <a:latin typeface="Century Gothic" panose="020B0502020202020204" pitchFamily="34" charset="0"/>
              </a:defRPr>
            </a:lvl9pPr>
          </a:lstStyle>
          <a:p>
            <a:fld id="{FE2F9B12-3343-4132-AD02-DC27B04E1C2D}" type="slidenum">
              <a:rPr lang="de-DE" altLang="de-DE" sz="1200">
                <a:latin typeface="Arial" panose="020B0604020202020204" pitchFamily="34" charset="0"/>
              </a:rPr>
              <a:pPr/>
              <a:t>33</a:t>
            </a:fld>
            <a:endParaRPr lang="de-DE" altLang="de-DE" sz="1200">
              <a:latin typeface="Arial" panose="020B0604020202020204" pitchFamily="34" charset="0"/>
            </a:endParaRPr>
          </a:p>
        </p:txBody>
      </p:sp>
    </p:spTree>
    <p:extLst>
      <p:ext uri="{BB962C8B-B14F-4D97-AF65-F5344CB8AC3E}">
        <p14:creationId xmlns:p14="http://schemas.microsoft.com/office/powerpoint/2010/main" val="2987487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Tree>
    <p:extLst>
      <p:ext uri="{BB962C8B-B14F-4D97-AF65-F5344CB8AC3E}">
        <p14:creationId xmlns:p14="http://schemas.microsoft.com/office/powerpoint/2010/main" val="2420052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41" y="783771"/>
            <a:ext cx="12188952" cy="5736445"/>
          </a:xfrm>
          <a:prstGeom prst="rect">
            <a:avLst/>
          </a:prstGeom>
        </p:spPr>
      </p:pic>
      <p:sp>
        <p:nvSpPr>
          <p:cNvPr id="6" name="Interaktive Schaltfläche: Zurückkehren 5">
            <a:hlinkClick r:id="" action="ppaction://hlinkshowjump?jump=lastslideviewed" highlightClick="1"/>
          </p:cNvPr>
          <p:cNvSpPr/>
          <p:nvPr userDrawn="1"/>
        </p:nvSpPr>
        <p:spPr bwMode="auto">
          <a:xfrm>
            <a:off x="11184467" y="6597650"/>
            <a:ext cx="383117" cy="215900"/>
          </a:xfrm>
          <a:prstGeom prst="actionButtonReturn">
            <a:avLst/>
          </a:prstGeom>
          <a:ln/>
          <a:extLst/>
        </p:spPr>
        <p:style>
          <a:lnRef idx="1">
            <a:schemeClr val="accent3"/>
          </a:lnRef>
          <a:fillRef idx="3">
            <a:schemeClr val="accent3"/>
          </a:fillRef>
          <a:effectRef idx="2">
            <a:schemeClr val="accent3"/>
          </a:effectRef>
          <a:fontRef idx="minor">
            <a:schemeClr val="lt1"/>
          </a:fontRef>
        </p:style>
        <p:txBody>
          <a:bodyPr lIns="90000" tIns="46800" rIns="90000" bIns="46800"/>
          <a:lstStyle/>
          <a:p>
            <a:pPr marL="342900" indent="-342900" fontAlgn="base">
              <a:lnSpc>
                <a:spcPct val="90000"/>
              </a:lnSpc>
              <a:spcBef>
                <a:spcPct val="60000"/>
              </a:spcBef>
              <a:spcAft>
                <a:spcPct val="0"/>
              </a:spcAft>
              <a:buClr>
                <a:srgbClr val="808080"/>
              </a:buClr>
              <a:buFont typeface="Wingdings" panose="05000000000000000000" pitchFamily="2" charset="2"/>
              <a:buChar char="§"/>
              <a:defRPr/>
            </a:pPr>
            <a:endParaRPr lang="de-DE" sz="2000">
              <a:solidFill>
                <a:srgbClr val="FFFFFF"/>
              </a:solidFill>
            </a:endParaRPr>
          </a:p>
        </p:txBody>
      </p:sp>
      <p:sp>
        <p:nvSpPr>
          <p:cNvPr id="9" name="Line 10"/>
          <p:cNvSpPr>
            <a:spLocks noChangeShapeType="1"/>
          </p:cNvSpPr>
          <p:nvPr userDrawn="1"/>
        </p:nvSpPr>
        <p:spPr bwMode="auto">
          <a:xfrm>
            <a:off x="0" y="6524625"/>
            <a:ext cx="12192000" cy="0"/>
          </a:xfrm>
          <a:prstGeom prst="line">
            <a:avLst/>
          </a:prstGeom>
          <a:noFill/>
          <a:ln w="25400">
            <a:solidFill>
              <a:srgbClr val="F9423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 name="Line 11"/>
          <p:cNvSpPr>
            <a:spLocks noChangeShapeType="1"/>
          </p:cNvSpPr>
          <p:nvPr userDrawn="1"/>
        </p:nvSpPr>
        <p:spPr bwMode="auto">
          <a:xfrm>
            <a:off x="0" y="765175"/>
            <a:ext cx="12192000" cy="0"/>
          </a:xfrm>
          <a:prstGeom prst="line">
            <a:avLst/>
          </a:prstGeom>
          <a:noFill/>
          <a:ln w="25400">
            <a:solidFill>
              <a:srgbClr val="F9423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ln>
                <a:solidFill>
                  <a:srgbClr val="F9423A"/>
                </a:solidFill>
              </a:ln>
            </a:endParaRPr>
          </a:p>
        </p:txBody>
      </p:sp>
      <p:sp>
        <p:nvSpPr>
          <p:cNvPr id="11" name="Rectangle 10"/>
          <p:cNvSpPr>
            <a:spLocks noGrp="1" noChangeArrowheads="1"/>
          </p:cNvSpPr>
          <p:nvPr>
            <p:ph type="sldNum" sz="quarter" idx="10"/>
          </p:nvPr>
        </p:nvSpPr>
        <p:spPr>
          <a:xfrm>
            <a:off x="11495314" y="6597650"/>
            <a:ext cx="696686" cy="260350"/>
          </a:xfrm>
          <a:prstGeom prst="rect">
            <a:avLst/>
          </a:prstGeom>
        </p:spPr>
        <p:txBody>
          <a:bodyPr/>
          <a:lstStyle>
            <a:lvl1pPr>
              <a:defRPr/>
            </a:lvl1pPr>
          </a:lstStyle>
          <a:p>
            <a:pPr>
              <a:defRPr/>
            </a:pPr>
            <a:fld id="{6AC4A19D-B2B7-4409-AEF2-41A202D3C44F}" type="slidenum">
              <a:rPr lang="de-DE" altLang="de-DE" smtClean="0">
                <a:solidFill>
                  <a:srgbClr val="4D4D4D"/>
                </a:solidFill>
              </a:rPr>
              <a:pPr>
                <a:defRPr/>
              </a:pPr>
              <a:t>‹Nr.›</a:t>
            </a:fld>
            <a:endParaRPr lang="de-DE" altLang="de-DE" dirty="0">
              <a:solidFill>
                <a:srgbClr val="4D4D4D"/>
              </a:solidFill>
            </a:endParaRPr>
          </a:p>
        </p:txBody>
      </p:sp>
    </p:spTree>
    <p:extLst>
      <p:ext uri="{BB962C8B-B14F-4D97-AF65-F5344CB8AC3E}">
        <p14:creationId xmlns:p14="http://schemas.microsoft.com/office/powerpoint/2010/main" val="31363620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Text und Inhalt">
    <p:spTree>
      <p:nvGrpSpPr>
        <p:cNvPr id="1" name=""/>
        <p:cNvGrpSpPr/>
        <p:nvPr/>
      </p:nvGrpSpPr>
      <p:grpSpPr>
        <a:xfrm>
          <a:off x="0" y="0"/>
          <a:ext cx="0" cy="0"/>
          <a:chOff x="0" y="0"/>
          <a:chExt cx="0" cy="0"/>
        </a:xfrm>
      </p:grpSpPr>
      <p:sp>
        <p:nvSpPr>
          <p:cNvPr id="5" name="Interaktive Schaltfläche: Zurückkehren 4">
            <a:hlinkClick r:id="" action="ppaction://hlinkshowjump?jump=lastslideviewed" highlightClick="1"/>
          </p:cNvPr>
          <p:cNvSpPr/>
          <p:nvPr userDrawn="1"/>
        </p:nvSpPr>
        <p:spPr bwMode="auto">
          <a:xfrm>
            <a:off x="11184467" y="6597650"/>
            <a:ext cx="383117" cy="215900"/>
          </a:xfrm>
          <a:prstGeom prst="actionButtonReturn">
            <a:avLst/>
          </a:prstGeom>
          <a:ln/>
          <a:extLst/>
        </p:spPr>
        <p:style>
          <a:lnRef idx="1">
            <a:schemeClr val="accent3"/>
          </a:lnRef>
          <a:fillRef idx="3">
            <a:schemeClr val="accent3"/>
          </a:fillRef>
          <a:effectRef idx="2">
            <a:schemeClr val="accent3"/>
          </a:effectRef>
          <a:fontRef idx="minor">
            <a:schemeClr val="lt1"/>
          </a:fontRef>
        </p:style>
        <p:txBody>
          <a:bodyPr lIns="90000" tIns="46800" rIns="90000" bIns="46800"/>
          <a:lstStyle/>
          <a:p>
            <a:pPr marL="342900" indent="-342900" fontAlgn="base">
              <a:lnSpc>
                <a:spcPct val="90000"/>
              </a:lnSpc>
              <a:spcBef>
                <a:spcPct val="60000"/>
              </a:spcBef>
              <a:spcAft>
                <a:spcPct val="0"/>
              </a:spcAft>
              <a:buClr>
                <a:srgbClr val="808080"/>
              </a:buClr>
              <a:buFont typeface="Wingdings" panose="05000000000000000000" pitchFamily="2" charset="2"/>
              <a:buChar char="§"/>
              <a:defRPr/>
            </a:pPr>
            <a:endParaRPr lang="de-DE" sz="2000">
              <a:solidFill>
                <a:srgbClr val="FFFFFF"/>
              </a:solidFill>
            </a:endParaRPr>
          </a:p>
        </p:txBody>
      </p:sp>
      <p:sp>
        <p:nvSpPr>
          <p:cNvPr id="2" name="Titel 1"/>
          <p:cNvSpPr>
            <a:spLocks noGrp="1"/>
          </p:cNvSpPr>
          <p:nvPr>
            <p:ph type="title"/>
          </p:nvPr>
        </p:nvSpPr>
        <p:spPr>
          <a:xfrm>
            <a:off x="4685290" y="959385"/>
            <a:ext cx="6578823" cy="692150"/>
          </a:xfrm>
        </p:spPr>
        <p:txBody>
          <a:bodyPr/>
          <a:lstStyle>
            <a:lvl1pPr>
              <a:defRPr>
                <a:solidFill>
                  <a:srgbClr val="333F48"/>
                </a:solidFill>
              </a:defRPr>
            </a:lvl1pPr>
          </a:lstStyle>
          <a:p>
            <a:endParaRPr lang="de-DE" dirty="0"/>
          </a:p>
        </p:txBody>
      </p:sp>
      <p:sp>
        <p:nvSpPr>
          <p:cNvPr id="3" name="Textplatzhalter 2"/>
          <p:cNvSpPr>
            <a:spLocks noGrp="1"/>
          </p:cNvSpPr>
          <p:nvPr>
            <p:ph type="body" sz="half" idx="1"/>
          </p:nvPr>
        </p:nvSpPr>
        <p:spPr>
          <a:xfrm>
            <a:off x="4685981" y="1924402"/>
            <a:ext cx="6498486" cy="4310062"/>
          </a:xfrm>
        </p:spPr>
        <p:txBody>
          <a:bodyPr/>
          <a:lstStyle>
            <a:lvl1pPr marL="342900" indent="-342900">
              <a:lnSpc>
                <a:spcPct val="150000"/>
              </a:lnSpc>
              <a:buClr>
                <a:srgbClr val="333F48"/>
              </a:buClr>
              <a:buSzPct val="120000"/>
              <a:buFont typeface="Arial" panose="020B0604020202020204" pitchFamily="34" charset="0"/>
              <a:buChar char="•"/>
              <a:defRPr sz="1400">
                <a:solidFill>
                  <a:srgbClr val="333F48"/>
                </a:solidFill>
                <a:latin typeface="+mn-lt"/>
              </a:defRPr>
            </a:lvl1pPr>
            <a:lvl2pPr marL="742950" indent="-285750">
              <a:lnSpc>
                <a:spcPct val="150000"/>
              </a:lnSpc>
              <a:buClr>
                <a:srgbClr val="333F48"/>
              </a:buClr>
              <a:buSzPct val="120000"/>
              <a:buFont typeface="Arial" panose="020B0604020202020204" pitchFamily="34" charset="0"/>
              <a:buChar char="•"/>
              <a:defRPr sz="1400">
                <a:solidFill>
                  <a:srgbClr val="333F48"/>
                </a:solidFill>
                <a:latin typeface="+mn-lt"/>
              </a:defRPr>
            </a:lvl2pPr>
            <a:lvl3pPr marL="1143000" indent="-228600">
              <a:lnSpc>
                <a:spcPct val="150000"/>
              </a:lnSpc>
              <a:buClr>
                <a:srgbClr val="333F48"/>
              </a:buClr>
              <a:buSzPct val="120000"/>
              <a:buFont typeface="Arial" panose="020B0604020202020204" pitchFamily="34" charset="0"/>
              <a:buChar char="•"/>
              <a:defRPr sz="1400">
                <a:solidFill>
                  <a:srgbClr val="333F48"/>
                </a:solidFill>
                <a:latin typeface="+mn-lt"/>
              </a:defRPr>
            </a:lvl3pPr>
            <a:lvl4pPr marL="1600200" indent="-228600">
              <a:lnSpc>
                <a:spcPct val="150000"/>
              </a:lnSpc>
              <a:buClr>
                <a:srgbClr val="333F48"/>
              </a:buClr>
              <a:buSzPct val="120000"/>
              <a:buFont typeface="Arial" panose="020B0604020202020204" pitchFamily="34" charset="0"/>
              <a:buChar char="•"/>
              <a:defRPr sz="1400">
                <a:solidFill>
                  <a:srgbClr val="333F48"/>
                </a:solidFill>
                <a:latin typeface="+mn-lt"/>
              </a:defRPr>
            </a:lvl4pPr>
            <a:lvl5pPr marL="2057400" indent="-228600">
              <a:lnSpc>
                <a:spcPct val="150000"/>
              </a:lnSpc>
              <a:buClr>
                <a:srgbClr val="333F48"/>
              </a:buClr>
              <a:buSzPct val="120000"/>
              <a:buFont typeface="Arial" panose="020B0604020202020204" pitchFamily="34" charset="0"/>
              <a:buChar char="•"/>
              <a:defRPr sz="1400">
                <a:solidFill>
                  <a:srgbClr val="333F48"/>
                </a:solidFill>
                <a:latin typeface="+mn-lt"/>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Textplatzhalter 11"/>
          <p:cNvSpPr>
            <a:spLocks noGrp="1"/>
          </p:cNvSpPr>
          <p:nvPr>
            <p:ph type="body" sz="quarter" idx="10"/>
          </p:nvPr>
        </p:nvSpPr>
        <p:spPr>
          <a:xfrm>
            <a:off x="248400" y="5932800"/>
            <a:ext cx="3600000" cy="252000"/>
          </a:xfrm>
          <a:solidFill>
            <a:srgbClr val="F9423A"/>
          </a:solidFill>
        </p:spPr>
        <p:txBody>
          <a:bodyPr>
            <a:noAutofit/>
          </a:bodyPr>
          <a:lstStyle>
            <a:lvl1pPr marL="0" indent="0" algn="ctr">
              <a:lnSpc>
                <a:spcPct val="100000"/>
              </a:lnSpc>
              <a:buNone/>
              <a:defRPr sz="1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de-DE" dirty="0" smtClean="0"/>
          </a:p>
        </p:txBody>
      </p:sp>
    </p:spTree>
    <p:extLst>
      <p:ext uri="{BB962C8B-B14F-4D97-AF65-F5344CB8AC3E}">
        <p14:creationId xmlns:p14="http://schemas.microsoft.com/office/powerpoint/2010/main" val="370444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1800" fill="hold"/>
                                        <p:tgtEl>
                                          <p:spTgt spid="7">
                                            <p:bg/>
                                          </p:spTgt>
                                        </p:tgtEl>
                                        <p:attrNameLst>
                                          <p:attrName>ppt_x</p:attrName>
                                        </p:attrNameLst>
                                      </p:cBhvr>
                                      <p:tavLst>
                                        <p:tav tm="0">
                                          <p:val>
                                            <p:strVal val="0-#ppt_w/2"/>
                                          </p:val>
                                        </p:tav>
                                        <p:tav tm="100000">
                                          <p:val>
                                            <p:strVal val="#ppt_x"/>
                                          </p:val>
                                        </p:tav>
                                      </p:tavLst>
                                    </p:anim>
                                    <p:anim calcmode="lin" valueType="num">
                                      <p:cBhvr additive="base">
                                        <p:cTn id="8" dur="1800" fill="hold"/>
                                        <p:tgtEl>
                                          <p:spTgt spid="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nodePh="1">
                                  <p:stCondLst>
                                    <p:cond delay="0"/>
                                  </p:stCondLst>
                                  <p:endCondLst>
                                    <p:cond evt="begin" delay="0">
                                      <p:tn val="9"/>
                                    </p:cond>
                                  </p:end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18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2" dur="18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tmplLst>
          <p:tmpl>
            <p:tnLst>
              <p:par>
                <p:cTn presetID="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800" fill="hold"/>
                        <p:tgtEl>
                          <p:spTgt spid="7"/>
                        </p:tgtEl>
                        <p:attrNameLst>
                          <p:attrName>ppt_x</p:attrName>
                        </p:attrNameLst>
                      </p:cBhvr>
                      <p:tavLst>
                        <p:tav tm="0">
                          <p:val>
                            <p:strVal val="0-#ppt_w/2"/>
                          </p:val>
                        </p:tav>
                        <p:tav tm="100000">
                          <p:val>
                            <p:strVal val="#ppt_x"/>
                          </p:val>
                        </p:tav>
                      </p:tavLst>
                    </p:anim>
                    <p:anim calcmode="lin" valueType="num">
                      <p:cBhvr additive="base">
                        <p:cTn dur="1800" fill="hold"/>
                        <p:tgtEl>
                          <p:spTgt spid="7"/>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 calcmode="lin" valueType="num">
                      <p:cBhvr additive="base">
                        <p:cTn dur="1800" fill="hold"/>
                        <p:tgtEl>
                          <p:spTgt spid="7"/>
                        </p:tgtEl>
                        <p:attrNameLst>
                          <p:attrName>ppt_x</p:attrName>
                        </p:attrNameLst>
                      </p:cBhvr>
                      <p:tavLst>
                        <p:tav tm="0">
                          <p:val>
                            <p:strVal val="0-#ppt_w/2"/>
                          </p:val>
                        </p:tav>
                        <p:tav tm="100000">
                          <p:val>
                            <p:strVal val="#ppt_x"/>
                          </p:val>
                        </p:tav>
                      </p:tavLst>
                    </p:anim>
                    <p:anim calcmode="lin" valueType="num">
                      <p:cBhvr additive="base">
                        <p:cTn dur="18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ndex">
    <p:spTree>
      <p:nvGrpSpPr>
        <p:cNvPr id="1" name=""/>
        <p:cNvGrpSpPr/>
        <p:nvPr/>
      </p:nvGrpSpPr>
      <p:grpSpPr>
        <a:xfrm>
          <a:off x="0" y="0"/>
          <a:ext cx="0" cy="0"/>
          <a:chOff x="0" y="0"/>
          <a:chExt cx="0" cy="0"/>
        </a:xfrm>
      </p:grpSpPr>
      <p:sp>
        <p:nvSpPr>
          <p:cNvPr id="9" name="Titel 1"/>
          <p:cNvSpPr>
            <a:spLocks noGrp="1"/>
          </p:cNvSpPr>
          <p:nvPr>
            <p:ph type="title"/>
          </p:nvPr>
        </p:nvSpPr>
        <p:spPr>
          <a:xfrm>
            <a:off x="527381" y="836712"/>
            <a:ext cx="11130419" cy="796950"/>
          </a:xfrm>
          <a:prstGeom prst="rect">
            <a:avLst/>
          </a:prstGeom>
        </p:spPr>
        <p:txBody>
          <a:bodyPr anchor="t">
            <a:noAutofit/>
          </a:bodyPr>
          <a:lstStyle>
            <a:lvl1pPr marL="268288" indent="-268288" algn="l">
              <a:buFont typeface="+mj-lt"/>
              <a:buNone/>
              <a:defRPr sz="1900" baseline="0">
                <a:solidFill>
                  <a:srgbClr val="938D87"/>
                </a:solidFill>
                <a:latin typeface="Georgia" pitchFamily="18" charset="0"/>
              </a:defRPr>
            </a:lvl1pPr>
          </a:lstStyle>
          <a:p>
            <a:r>
              <a:rPr lang="de-DE" smtClean="0"/>
              <a:t>Titelmasterformat durch Klicken bearbeiten</a:t>
            </a:r>
            <a:endParaRPr lang="de-DE" dirty="0"/>
          </a:p>
        </p:txBody>
      </p:sp>
      <p:sp>
        <p:nvSpPr>
          <p:cNvPr id="11" name="Textplatzhalter 27"/>
          <p:cNvSpPr>
            <a:spLocks noGrp="1"/>
          </p:cNvSpPr>
          <p:nvPr>
            <p:ph type="body" sz="quarter" idx="14"/>
          </p:nvPr>
        </p:nvSpPr>
        <p:spPr>
          <a:xfrm>
            <a:off x="527383" y="1628800"/>
            <a:ext cx="11131219" cy="4115214"/>
          </a:xfrm>
          <a:prstGeom prst="rect">
            <a:avLst/>
          </a:prstGeom>
        </p:spPr>
        <p:txBody>
          <a:bodyPr>
            <a:noAutofit/>
          </a:bodyPr>
          <a:lstStyle>
            <a:lvl1pPr marL="182563" indent="-182563" defTabSz="180000">
              <a:lnSpc>
                <a:spcPct val="150000"/>
              </a:lnSpc>
              <a:spcBef>
                <a:spcPts val="600"/>
              </a:spcBef>
              <a:spcAft>
                <a:spcPts val="600"/>
              </a:spcAft>
              <a:buFont typeface="+mj-lt"/>
              <a:buNone/>
              <a:tabLst/>
              <a:defRPr lang="de-DE" sz="1400" kern="1200" baseline="0" dirty="0" smtClean="0">
                <a:solidFill>
                  <a:srgbClr val="000000"/>
                </a:solidFill>
                <a:latin typeface="Georgia" pitchFamily="18" charset="0"/>
                <a:ea typeface="+mn-ea"/>
                <a:cs typeface="Arial" pitchFamily="34" charset="0"/>
              </a:defRPr>
            </a:lvl1pPr>
            <a:lvl2pPr marL="538163" indent="-182563" defTabSz="538163">
              <a:lnSpc>
                <a:spcPct val="100000"/>
              </a:lnSpc>
              <a:buFont typeface="Arial" pitchFamily="34" charset="0"/>
              <a:buChar char="•"/>
              <a:defRPr sz="1200">
                <a:solidFill>
                  <a:srgbClr val="938D87"/>
                </a:solidFill>
                <a:latin typeface="Arial" pitchFamily="34" charset="0"/>
                <a:cs typeface="Arial" pitchFamily="34" charset="0"/>
              </a:defRPr>
            </a:lvl2pPr>
            <a:lvl3pPr marL="538163" indent="-182563">
              <a:buFont typeface="Arial" pitchFamily="34" charset="0"/>
              <a:buChar char="•"/>
              <a:defRPr sz="1200" baseline="0">
                <a:solidFill>
                  <a:srgbClr val="938D87"/>
                </a:solidFill>
                <a:latin typeface="Arial" pitchFamily="34" charset="0"/>
                <a:cs typeface="Arial" pitchFamily="34" charset="0"/>
              </a:defRPr>
            </a:lvl3pPr>
            <a:lvl4pPr marL="709612" indent="-171450">
              <a:buFont typeface="Arial" pitchFamily="34" charset="0"/>
              <a:buChar char="•"/>
              <a:defRPr sz="1200">
                <a:solidFill>
                  <a:srgbClr val="938D87"/>
                </a:solidFill>
                <a:latin typeface="Arial" pitchFamily="34" charset="0"/>
                <a:cs typeface="Arial" pitchFamily="34" charset="0"/>
              </a:defRPr>
            </a:lvl4pPr>
            <a:lvl5pPr marL="895350" indent="-174625" defTabSz="892175">
              <a:buFont typeface="Arial" pitchFamily="34" charset="0"/>
              <a:buChar char="•"/>
              <a:defRPr sz="1200" baseline="0">
                <a:solidFill>
                  <a:srgbClr val="938D87"/>
                </a:solidFill>
                <a:latin typeface="Arial" pitchFamily="34" charset="0"/>
                <a:cs typeface="Arial" pitchFamily="34" charset="0"/>
              </a:defRPr>
            </a:lvl5pPr>
          </a:lstStyle>
          <a:p>
            <a:pPr lvl="0"/>
            <a:r>
              <a:rPr lang="de-DE" dirty="0" smtClean="0"/>
              <a:t>Textmasterformat bearbeiten</a:t>
            </a:r>
          </a:p>
        </p:txBody>
      </p:sp>
    </p:spTree>
    <p:extLst>
      <p:ext uri="{BB962C8B-B14F-4D97-AF65-F5344CB8AC3E}">
        <p14:creationId xmlns:p14="http://schemas.microsoft.com/office/powerpoint/2010/main" val="24079322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1_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789690"/>
            <a:ext cx="10946143" cy="692150"/>
          </a:xfrm>
        </p:spPr>
        <p:txBody>
          <a:bodyPr/>
          <a:lstStyle>
            <a:lvl1pPr>
              <a:defRPr sz="2400"/>
            </a:lvl1pPr>
          </a:lstStyle>
          <a:p>
            <a:r>
              <a:rPr lang="de-DE" dirty="0" smtClean="0"/>
              <a:t>Titelmasterformat durch Klicken bearbeiten</a:t>
            </a:r>
            <a:endParaRPr lang="de-DE" dirty="0"/>
          </a:p>
        </p:txBody>
      </p:sp>
      <p:sp>
        <p:nvSpPr>
          <p:cNvPr id="3" name="Textplatzhalter 2"/>
          <p:cNvSpPr>
            <a:spLocks noGrp="1"/>
          </p:cNvSpPr>
          <p:nvPr>
            <p:ph type="body" sz="half" idx="1"/>
          </p:nvPr>
        </p:nvSpPr>
        <p:spPr>
          <a:xfrm>
            <a:off x="4176185" y="1989138"/>
            <a:ext cx="3738033" cy="4310062"/>
          </a:xfrm>
        </p:spPr>
        <p:txBody>
          <a:bodyPr/>
          <a:lstStyle>
            <a:lvl1pPr>
              <a:lnSpc>
                <a:spcPct val="150000"/>
              </a:lnSpc>
              <a:defRPr sz="1400">
                <a:solidFill>
                  <a:schemeClr val="tx1"/>
                </a:solidFill>
                <a:latin typeface="+mn-lt"/>
              </a:defRPr>
            </a:lvl1pPr>
            <a:lvl2pPr>
              <a:lnSpc>
                <a:spcPct val="150000"/>
              </a:lnSpc>
              <a:defRPr sz="1400">
                <a:latin typeface="+mn-lt"/>
              </a:defRPr>
            </a:lvl2pPr>
            <a:lvl3pPr>
              <a:lnSpc>
                <a:spcPct val="150000"/>
              </a:lnSpc>
              <a:defRPr sz="1400">
                <a:latin typeface="+mn-lt"/>
              </a:defRPr>
            </a:lvl3pPr>
            <a:lvl4pPr>
              <a:lnSpc>
                <a:spcPct val="150000"/>
              </a:lnSpc>
              <a:defRPr sz="1400">
                <a:latin typeface="+mn-lt"/>
              </a:defRPr>
            </a:lvl4pPr>
            <a:lvl5pPr>
              <a:lnSpc>
                <a:spcPct val="150000"/>
              </a:lnSpc>
              <a:defRPr sz="1400">
                <a:latin typeface="+mn-lt"/>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8117418" y="1989138"/>
            <a:ext cx="3740149" cy="4310062"/>
          </a:xfrm>
        </p:spPr>
        <p:txBody>
          <a:bodyPr/>
          <a:lstStyle>
            <a:lvl1pPr>
              <a:lnSpc>
                <a:spcPct val="150000"/>
              </a:lnSpc>
              <a:defRPr sz="1400">
                <a:solidFill>
                  <a:schemeClr val="tx1"/>
                </a:solidFill>
                <a:latin typeface="+mn-lt"/>
              </a:defRPr>
            </a:lvl1pPr>
            <a:lvl2pPr>
              <a:lnSpc>
                <a:spcPct val="150000"/>
              </a:lnSpc>
              <a:defRPr sz="1400">
                <a:latin typeface="+mn-lt"/>
              </a:defRPr>
            </a:lvl2pPr>
            <a:lvl3pPr>
              <a:lnSpc>
                <a:spcPct val="150000"/>
              </a:lnSpc>
              <a:defRPr sz="1400">
                <a:latin typeface="+mn-lt"/>
              </a:defRPr>
            </a:lvl3pPr>
            <a:lvl4pPr>
              <a:lnSpc>
                <a:spcPct val="150000"/>
              </a:lnSpc>
              <a:defRPr sz="1400">
                <a:latin typeface="+mn-lt"/>
              </a:defRPr>
            </a:lvl4pPr>
            <a:lvl5pPr>
              <a:lnSpc>
                <a:spcPct val="150000"/>
              </a:lnSpc>
              <a:defRPr sz="1400">
                <a:latin typeface="+mn-lt"/>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Rectangle 10"/>
          <p:cNvSpPr>
            <a:spLocks noGrp="1" noChangeArrowheads="1"/>
          </p:cNvSpPr>
          <p:nvPr>
            <p:ph type="sldNum" sz="quarter" idx="10"/>
          </p:nvPr>
        </p:nvSpPr>
        <p:spPr>
          <a:xfrm>
            <a:off x="11567584" y="6597650"/>
            <a:ext cx="624416" cy="260350"/>
          </a:xfrm>
          <a:prstGeom prst="rect">
            <a:avLst/>
          </a:prstGeom>
        </p:spPr>
        <p:txBody>
          <a:bodyPr/>
          <a:lstStyle>
            <a:lvl1pPr>
              <a:defRPr/>
            </a:lvl1pPr>
          </a:lstStyle>
          <a:p>
            <a:pPr>
              <a:defRPr/>
            </a:pPr>
            <a:fld id="{2D4E34D4-61FD-44C8-B985-5ACA0C0F8F98}" type="slidenum">
              <a:rPr lang="de-DE" altLang="de-DE"/>
              <a:pPr>
                <a:defRPr/>
              </a:pPr>
              <a:t>‹Nr.›</a:t>
            </a:fld>
            <a:endParaRPr lang="de-DE" altLang="de-DE"/>
          </a:p>
        </p:txBody>
      </p:sp>
    </p:spTree>
    <p:extLst>
      <p:ext uri="{BB962C8B-B14F-4D97-AF65-F5344CB8AC3E}">
        <p14:creationId xmlns:p14="http://schemas.microsoft.com/office/powerpoint/2010/main" val="118076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500"/>
                                        <p:tgtEl>
                                          <p:spTgt spid="4">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hyperlink" Target="00%20_Welcome%20and%20Overview_2016-03-08.pptx#-1,4,Overview DALTON Product Assortment"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 Target="../slides/slide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 y="765175"/>
            <a:ext cx="11857567"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dirty="0" smtClean="0"/>
              <a:t>Titelmasterformat durch Klicken bearbeiten</a:t>
            </a:r>
          </a:p>
        </p:txBody>
      </p:sp>
      <p:sp>
        <p:nvSpPr>
          <p:cNvPr id="1027" name="Rectangle 3"/>
          <p:cNvSpPr>
            <a:spLocks noGrp="1" noChangeArrowheads="1"/>
          </p:cNvSpPr>
          <p:nvPr>
            <p:ph type="body" idx="1"/>
          </p:nvPr>
        </p:nvSpPr>
        <p:spPr bwMode="auto">
          <a:xfrm>
            <a:off x="4176185" y="1989138"/>
            <a:ext cx="7681383" cy="431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p:txBody>
      </p:sp>
      <p:sp>
        <p:nvSpPr>
          <p:cNvPr id="1032" name="Text Box 11"/>
          <p:cNvSpPr txBox="1">
            <a:spLocks noChangeArrowheads="1"/>
          </p:cNvSpPr>
          <p:nvPr userDrawn="1"/>
        </p:nvSpPr>
        <p:spPr bwMode="auto">
          <a:xfrm>
            <a:off x="1" y="115889"/>
            <a:ext cx="9935633"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60000"/>
              </a:spcBef>
              <a:buClr>
                <a:schemeClr val="bg2"/>
              </a:buClr>
              <a:buFont typeface="Wingdings" panose="05000000000000000000" pitchFamily="2" charset="2"/>
              <a:buChar char="§"/>
              <a:defRPr sz="2000">
                <a:solidFill>
                  <a:schemeClr val="tx1"/>
                </a:solidFill>
                <a:latin typeface="Century Gothic" panose="020B0502020202020204" pitchFamily="34" charset="0"/>
              </a:defRPr>
            </a:lvl1pPr>
            <a:lvl2pPr marL="742950" indent="-285750">
              <a:lnSpc>
                <a:spcPct val="90000"/>
              </a:lnSpc>
              <a:spcBef>
                <a:spcPct val="60000"/>
              </a:spcBef>
              <a:buClr>
                <a:schemeClr val="bg2"/>
              </a:buClr>
              <a:buFont typeface="Wingdings" panose="05000000000000000000" pitchFamily="2" charset="2"/>
              <a:buChar char="§"/>
              <a:defRPr sz="2000">
                <a:solidFill>
                  <a:schemeClr val="tx1"/>
                </a:solidFill>
                <a:latin typeface="Century Gothic" panose="020B0502020202020204" pitchFamily="34" charset="0"/>
              </a:defRPr>
            </a:lvl2pPr>
            <a:lvl3pPr marL="1143000" indent="-228600">
              <a:lnSpc>
                <a:spcPct val="90000"/>
              </a:lnSpc>
              <a:spcBef>
                <a:spcPct val="60000"/>
              </a:spcBef>
              <a:buClr>
                <a:schemeClr val="bg2"/>
              </a:buClr>
              <a:buFont typeface="Wingdings" panose="05000000000000000000" pitchFamily="2" charset="2"/>
              <a:buChar char="§"/>
              <a:defRPr sz="2000">
                <a:solidFill>
                  <a:schemeClr val="tx1"/>
                </a:solidFill>
                <a:latin typeface="Century Gothic" panose="020B0502020202020204" pitchFamily="34" charset="0"/>
              </a:defRPr>
            </a:lvl3pPr>
            <a:lvl4pPr marL="1600200" indent="-228600">
              <a:lnSpc>
                <a:spcPct val="90000"/>
              </a:lnSpc>
              <a:spcBef>
                <a:spcPct val="60000"/>
              </a:spcBef>
              <a:buClr>
                <a:schemeClr val="bg2"/>
              </a:buClr>
              <a:buFont typeface="Wingdings" panose="05000000000000000000" pitchFamily="2" charset="2"/>
              <a:buChar char="§"/>
              <a:defRPr sz="2000">
                <a:solidFill>
                  <a:schemeClr val="tx1"/>
                </a:solidFill>
                <a:latin typeface="Century Gothic" panose="020B0502020202020204" pitchFamily="34" charset="0"/>
              </a:defRPr>
            </a:lvl4pPr>
            <a:lvl5pPr marL="2057400" indent="-228600">
              <a:lnSpc>
                <a:spcPct val="90000"/>
              </a:lnSpc>
              <a:spcBef>
                <a:spcPct val="60000"/>
              </a:spcBef>
              <a:buClr>
                <a:schemeClr val="bg2"/>
              </a:buClr>
              <a:buFont typeface="Wingdings" panose="05000000000000000000" pitchFamily="2" charset="2"/>
              <a:buChar char="§"/>
              <a:defRPr sz="2000">
                <a:solidFill>
                  <a:schemeClr val="tx1"/>
                </a:solidFill>
                <a:latin typeface="Century Gothic" panose="020B0502020202020204" pitchFamily="34" charset="0"/>
              </a:defRPr>
            </a:lvl5pPr>
            <a:lvl6pPr marL="2514600" indent="-228600" eaLnBrk="0" fontAlgn="base" hangingPunct="0">
              <a:lnSpc>
                <a:spcPct val="90000"/>
              </a:lnSpc>
              <a:spcBef>
                <a:spcPct val="60000"/>
              </a:spcBef>
              <a:spcAft>
                <a:spcPct val="0"/>
              </a:spcAft>
              <a:buClr>
                <a:schemeClr val="bg2"/>
              </a:buClr>
              <a:buFont typeface="Wingdings" panose="05000000000000000000" pitchFamily="2" charset="2"/>
              <a:buChar char="§"/>
              <a:defRPr sz="2000">
                <a:solidFill>
                  <a:schemeClr val="tx1"/>
                </a:solidFill>
                <a:latin typeface="Century Gothic" panose="020B0502020202020204" pitchFamily="34" charset="0"/>
              </a:defRPr>
            </a:lvl6pPr>
            <a:lvl7pPr marL="2971800" indent="-228600" eaLnBrk="0" fontAlgn="base" hangingPunct="0">
              <a:lnSpc>
                <a:spcPct val="90000"/>
              </a:lnSpc>
              <a:spcBef>
                <a:spcPct val="60000"/>
              </a:spcBef>
              <a:spcAft>
                <a:spcPct val="0"/>
              </a:spcAft>
              <a:buClr>
                <a:schemeClr val="bg2"/>
              </a:buClr>
              <a:buFont typeface="Wingdings" panose="05000000000000000000" pitchFamily="2" charset="2"/>
              <a:buChar char="§"/>
              <a:defRPr sz="2000">
                <a:solidFill>
                  <a:schemeClr val="tx1"/>
                </a:solidFill>
                <a:latin typeface="Century Gothic" panose="020B0502020202020204" pitchFamily="34" charset="0"/>
              </a:defRPr>
            </a:lvl7pPr>
            <a:lvl8pPr marL="3429000" indent="-228600" eaLnBrk="0" fontAlgn="base" hangingPunct="0">
              <a:lnSpc>
                <a:spcPct val="90000"/>
              </a:lnSpc>
              <a:spcBef>
                <a:spcPct val="60000"/>
              </a:spcBef>
              <a:spcAft>
                <a:spcPct val="0"/>
              </a:spcAft>
              <a:buClr>
                <a:schemeClr val="bg2"/>
              </a:buClr>
              <a:buFont typeface="Wingdings" panose="05000000000000000000" pitchFamily="2" charset="2"/>
              <a:buChar char="§"/>
              <a:defRPr sz="2000">
                <a:solidFill>
                  <a:schemeClr val="tx1"/>
                </a:solidFill>
                <a:latin typeface="Century Gothic" panose="020B0502020202020204" pitchFamily="34" charset="0"/>
              </a:defRPr>
            </a:lvl8pPr>
            <a:lvl9pPr marL="3886200" indent="-228600" eaLnBrk="0" fontAlgn="base" hangingPunct="0">
              <a:lnSpc>
                <a:spcPct val="90000"/>
              </a:lnSpc>
              <a:spcBef>
                <a:spcPct val="60000"/>
              </a:spcBef>
              <a:spcAft>
                <a:spcPct val="0"/>
              </a:spcAft>
              <a:buClr>
                <a:schemeClr val="bg2"/>
              </a:buClr>
              <a:buFont typeface="Wingdings" panose="05000000000000000000" pitchFamily="2" charset="2"/>
              <a:buChar char="§"/>
              <a:defRPr sz="2000">
                <a:solidFill>
                  <a:schemeClr val="tx1"/>
                </a:solidFill>
                <a:latin typeface="Century Gothic" panose="020B0502020202020204" pitchFamily="34" charset="0"/>
              </a:defRPr>
            </a:lvl9pPr>
          </a:lstStyle>
          <a:p>
            <a:pPr fontAlgn="base">
              <a:lnSpc>
                <a:spcPct val="100000"/>
              </a:lnSpc>
              <a:spcBef>
                <a:spcPct val="50000"/>
              </a:spcBef>
              <a:spcAft>
                <a:spcPct val="0"/>
              </a:spcAft>
              <a:buClrTx/>
              <a:buFontTx/>
              <a:buNone/>
              <a:defRPr/>
            </a:pPr>
            <a:r>
              <a:rPr lang="en-US" altLang="de-DE" sz="2300" dirty="0" smtClean="0">
                <a:solidFill>
                  <a:srgbClr val="7C878E"/>
                </a:solidFill>
                <a:latin typeface="Century Gothic"/>
                <a:cs typeface="Sakkal Majalla" panose="02000000000000000000" pitchFamily="2" charset="-78"/>
              </a:rPr>
              <a:t>Q10 – Cell Energy</a:t>
            </a:r>
          </a:p>
        </p:txBody>
      </p:sp>
      <p:sp>
        <p:nvSpPr>
          <p:cNvPr id="1037" name="Text Box 13">
            <a:hlinkClick r:id="rId6" action="ppaction://hlinksldjump"/>
          </p:cNvPr>
          <p:cNvSpPr txBox="1">
            <a:spLocks noChangeArrowheads="1"/>
          </p:cNvSpPr>
          <p:nvPr userDrawn="1"/>
        </p:nvSpPr>
        <p:spPr bwMode="auto">
          <a:xfrm>
            <a:off x="1968501" y="6673542"/>
            <a:ext cx="1682751"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spcBef>
                <a:spcPct val="0"/>
              </a:spcBef>
              <a:defRPr>
                <a:solidFill>
                  <a:schemeClr val="tx1"/>
                </a:solidFill>
                <a:latin typeface="Arial" panose="020B0604020202020204" pitchFamily="34" charset="0"/>
              </a:defRPr>
            </a:lvl1pPr>
            <a:lvl2pPr defTabSz="863600">
              <a:spcBef>
                <a:spcPct val="0"/>
              </a:spcBef>
              <a:defRPr>
                <a:solidFill>
                  <a:schemeClr val="tx1"/>
                </a:solidFill>
                <a:latin typeface="Arial" panose="020B0604020202020204" pitchFamily="34" charset="0"/>
              </a:defRPr>
            </a:lvl2pPr>
            <a:lvl3pPr defTabSz="863600">
              <a:spcBef>
                <a:spcPct val="0"/>
              </a:spcBef>
              <a:defRPr>
                <a:solidFill>
                  <a:schemeClr val="tx1"/>
                </a:solidFill>
                <a:latin typeface="Arial" panose="020B0604020202020204" pitchFamily="34" charset="0"/>
              </a:defRPr>
            </a:lvl3pPr>
            <a:lvl4pPr defTabSz="863600">
              <a:spcBef>
                <a:spcPct val="0"/>
              </a:spcBef>
              <a:defRPr>
                <a:solidFill>
                  <a:schemeClr val="tx1"/>
                </a:solidFill>
                <a:latin typeface="Arial" panose="020B0604020202020204" pitchFamily="34" charset="0"/>
              </a:defRPr>
            </a:lvl4pPr>
            <a:lvl5pPr defTabSz="863600">
              <a:spcBef>
                <a:spcPct val="0"/>
              </a:spcBef>
              <a:defRPr>
                <a:solidFill>
                  <a:schemeClr val="tx1"/>
                </a:solidFill>
                <a:latin typeface="Arial" panose="020B0604020202020204" pitchFamily="34" charset="0"/>
              </a:defRPr>
            </a:lvl5pPr>
            <a:lvl6pPr defTabSz="863600" fontAlgn="base">
              <a:spcBef>
                <a:spcPct val="0"/>
              </a:spcBef>
              <a:spcAft>
                <a:spcPct val="0"/>
              </a:spcAft>
              <a:defRPr>
                <a:solidFill>
                  <a:schemeClr val="tx1"/>
                </a:solidFill>
                <a:latin typeface="Arial" panose="020B0604020202020204" pitchFamily="34" charset="0"/>
              </a:defRPr>
            </a:lvl6pPr>
            <a:lvl7pPr defTabSz="863600" fontAlgn="base">
              <a:spcBef>
                <a:spcPct val="0"/>
              </a:spcBef>
              <a:spcAft>
                <a:spcPct val="0"/>
              </a:spcAft>
              <a:defRPr>
                <a:solidFill>
                  <a:schemeClr val="tx1"/>
                </a:solidFill>
                <a:latin typeface="Arial" panose="020B0604020202020204" pitchFamily="34" charset="0"/>
              </a:defRPr>
            </a:lvl7pPr>
            <a:lvl8pPr defTabSz="863600" fontAlgn="base">
              <a:spcBef>
                <a:spcPct val="0"/>
              </a:spcBef>
              <a:spcAft>
                <a:spcPct val="0"/>
              </a:spcAft>
              <a:defRPr>
                <a:solidFill>
                  <a:schemeClr val="tx1"/>
                </a:solidFill>
                <a:latin typeface="Arial" panose="020B0604020202020204" pitchFamily="34" charset="0"/>
              </a:defRPr>
            </a:lvl8pPr>
            <a:lvl9pPr defTabSz="863600" fontAlgn="base">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defRPr/>
            </a:pPr>
            <a:r>
              <a:rPr lang="en-US" altLang="de-DE" sz="800" dirty="0" smtClean="0">
                <a:solidFill>
                  <a:srgbClr val="333F48"/>
                </a:solidFill>
                <a:latin typeface="+mn-lt"/>
                <a:cs typeface="Sakkal Majalla" panose="02000000000000000000" pitchFamily="2" charset="-78"/>
                <a:sym typeface="Webdings" panose="05030102010509060703" pitchFamily="18" charset="2"/>
              </a:rPr>
              <a:t>Product</a:t>
            </a:r>
            <a:r>
              <a:rPr lang="en-US" altLang="de-DE" sz="800" baseline="0" dirty="0" smtClean="0">
                <a:solidFill>
                  <a:srgbClr val="333F48"/>
                </a:solidFill>
                <a:latin typeface="+mn-lt"/>
                <a:cs typeface="Sakkal Majalla" panose="02000000000000000000" pitchFamily="2" charset="-78"/>
                <a:sym typeface="Webdings" panose="05030102010509060703" pitchFamily="18" charset="2"/>
              </a:rPr>
              <a:t> Line OVERVIEW</a:t>
            </a:r>
            <a:endParaRPr lang="en-US" altLang="de-DE" sz="800" dirty="0" smtClean="0">
              <a:solidFill>
                <a:srgbClr val="333F48"/>
              </a:solidFill>
              <a:latin typeface="+mn-lt"/>
              <a:cs typeface="Sakkal Majalla" panose="02000000000000000000" pitchFamily="2" charset="-78"/>
            </a:endParaRPr>
          </a:p>
        </p:txBody>
      </p:sp>
      <p:sp>
        <p:nvSpPr>
          <p:cNvPr id="12" name="Interaktive Schaltfläche: Zurückkehren 11">
            <a:hlinkClick r:id="" action="ppaction://hlinkshowjump?jump=lastslideviewed" highlightClick="1"/>
          </p:cNvPr>
          <p:cNvSpPr/>
          <p:nvPr userDrawn="1"/>
        </p:nvSpPr>
        <p:spPr bwMode="auto">
          <a:xfrm>
            <a:off x="11184467" y="6597650"/>
            <a:ext cx="383117" cy="215900"/>
          </a:xfrm>
          <a:prstGeom prst="actionButtonReturn">
            <a:avLst/>
          </a:prstGeom>
          <a:ln/>
          <a:extLst/>
        </p:spPr>
        <p:style>
          <a:lnRef idx="1">
            <a:schemeClr val="accent3"/>
          </a:lnRef>
          <a:fillRef idx="3">
            <a:schemeClr val="accent3"/>
          </a:fillRef>
          <a:effectRef idx="2">
            <a:schemeClr val="accent3"/>
          </a:effectRef>
          <a:fontRef idx="minor">
            <a:schemeClr val="lt1"/>
          </a:fontRef>
        </p:style>
        <p:txBody>
          <a:bodyPr lIns="90000" tIns="46800" rIns="90000" bIns="46800"/>
          <a:lstStyle/>
          <a:p>
            <a:pPr marL="342900" indent="-342900" fontAlgn="base">
              <a:lnSpc>
                <a:spcPct val="90000"/>
              </a:lnSpc>
              <a:spcBef>
                <a:spcPct val="60000"/>
              </a:spcBef>
              <a:spcAft>
                <a:spcPct val="0"/>
              </a:spcAft>
              <a:buClr>
                <a:srgbClr val="808080"/>
              </a:buClr>
              <a:buFont typeface="Wingdings" panose="05000000000000000000" pitchFamily="2" charset="2"/>
              <a:buChar char="§"/>
              <a:defRPr/>
            </a:pPr>
            <a:endParaRPr lang="de-DE" sz="2000">
              <a:solidFill>
                <a:srgbClr val="FFFFFF"/>
              </a:solidFill>
            </a:endParaRPr>
          </a:p>
        </p:txBody>
      </p:sp>
      <p:sp>
        <p:nvSpPr>
          <p:cNvPr id="13" name="Line 10"/>
          <p:cNvSpPr>
            <a:spLocks noChangeShapeType="1"/>
          </p:cNvSpPr>
          <p:nvPr userDrawn="1"/>
        </p:nvSpPr>
        <p:spPr bwMode="auto">
          <a:xfrm>
            <a:off x="0" y="6524625"/>
            <a:ext cx="12192000" cy="0"/>
          </a:xfrm>
          <a:prstGeom prst="line">
            <a:avLst/>
          </a:prstGeom>
          <a:noFill/>
          <a:ln w="25400">
            <a:solidFill>
              <a:srgbClr val="F9423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Line 11"/>
          <p:cNvSpPr>
            <a:spLocks noChangeShapeType="1"/>
          </p:cNvSpPr>
          <p:nvPr userDrawn="1"/>
        </p:nvSpPr>
        <p:spPr bwMode="auto">
          <a:xfrm>
            <a:off x="0" y="765175"/>
            <a:ext cx="12192000" cy="0"/>
          </a:xfrm>
          <a:prstGeom prst="line">
            <a:avLst/>
          </a:prstGeom>
          <a:noFill/>
          <a:ln w="25400">
            <a:solidFill>
              <a:srgbClr val="F9423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 name="Foliennummernplatzhalter 2"/>
          <p:cNvSpPr>
            <a:spLocks noGrp="1"/>
          </p:cNvSpPr>
          <p:nvPr>
            <p:ph type="sldNum" sz="quarter" idx="4"/>
          </p:nvPr>
        </p:nvSpPr>
        <p:spPr>
          <a:xfrm>
            <a:off x="11772900" y="6535058"/>
            <a:ext cx="419099" cy="322944"/>
          </a:xfrm>
          <a:prstGeom prst="rect">
            <a:avLst/>
          </a:prstGeom>
        </p:spPr>
        <p:txBody>
          <a:bodyPr vert="horz" lIns="91440" tIns="45720" rIns="91440" bIns="45720" rtlCol="0" anchor="ctr"/>
          <a:lstStyle>
            <a:lvl1pPr algn="r">
              <a:defRPr sz="1000">
                <a:solidFill>
                  <a:schemeClr val="tx1">
                    <a:tint val="75000"/>
                  </a:schemeClr>
                </a:solidFill>
                <a:latin typeface="Sakkal Majalla" panose="02000000000000000000" pitchFamily="2" charset="-78"/>
                <a:cs typeface="Sakkal Majalla" panose="02000000000000000000" pitchFamily="2" charset="-78"/>
              </a:defRPr>
            </a:lvl1pPr>
          </a:lstStyle>
          <a:p>
            <a:endParaRPr lang="de-DE" dirty="0"/>
          </a:p>
        </p:txBody>
      </p:sp>
      <p:sp>
        <p:nvSpPr>
          <p:cNvPr id="16" name="Text Box 12">
            <a:hlinkClick r:id="rId7" action="ppaction://hlinkpres?slideindex=4&amp;slidetitle=Overview DALTON Product Assortment"/>
          </p:cNvPr>
          <p:cNvSpPr txBox="1">
            <a:spLocks noChangeArrowheads="1"/>
          </p:cNvSpPr>
          <p:nvPr userDrawn="1"/>
        </p:nvSpPr>
        <p:spPr bwMode="auto">
          <a:xfrm>
            <a:off x="930585" y="6670676"/>
            <a:ext cx="8413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spcBef>
                <a:spcPct val="0"/>
              </a:spcBef>
              <a:defRPr>
                <a:solidFill>
                  <a:schemeClr val="tx1"/>
                </a:solidFill>
                <a:latin typeface="Arial" panose="020B0604020202020204" pitchFamily="34" charset="0"/>
              </a:defRPr>
            </a:lvl1pPr>
            <a:lvl2pPr defTabSz="863600">
              <a:spcBef>
                <a:spcPct val="0"/>
              </a:spcBef>
              <a:defRPr>
                <a:solidFill>
                  <a:schemeClr val="tx1"/>
                </a:solidFill>
                <a:latin typeface="Arial" panose="020B0604020202020204" pitchFamily="34" charset="0"/>
              </a:defRPr>
            </a:lvl2pPr>
            <a:lvl3pPr defTabSz="863600">
              <a:spcBef>
                <a:spcPct val="0"/>
              </a:spcBef>
              <a:defRPr>
                <a:solidFill>
                  <a:schemeClr val="tx1"/>
                </a:solidFill>
                <a:latin typeface="Arial" panose="020B0604020202020204" pitchFamily="34" charset="0"/>
              </a:defRPr>
            </a:lvl3pPr>
            <a:lvl4pPr defTabSz="863600">
              <a:spcBef>
                <a:spcPct val="0"/>
              </a:spcBef>
              <a:defRPr>
                <a:solidFill>
                  <a:schemeClr val="tx1"/>
                </a:solidFill>
                <a:latin typeface="Arial" panose="020B0604020202020204" pitchFamily="34" charset="0"/>
              </a:defRPr>
            </a:lvl4pPr>
            <a:lvl5pPr defTabSz="863600">
              <a:spcBef>
                <a:spcPct val="0"/>
              </a:spcBef>
              <a:defRPr>
                <a:solidFill>
                  <a:schemeClr val="tx1"/>
                </a:solidFill>
                <a:latin typeface="Arial" panose="020B0604020202020204" pitchFamily="34" charset="0"/>
              </a:defRPr>
            </a:lvl5pPr>
            <a:lvl6pPr defTabSz="863600" fontAlgn="base">
              <a:spcBef>
                <a:spcPct val="0"/>
              </a:spcBef>
              <a:spcAft>
                <a:spcPct val="0"/>
              </a:spcAft>
              <a:defRPr>
                <a:solidFill>
                  <a:schemeClr val="tx1"/>
                </a:solidFill>
                <a:latin typeface="Arial" panose="020B0604020202020204" pitchFamily="34" charset="0"/>
              </a:defRPr>
            </a:lvl6pPr>
            <a:lvl7pPr defTabSz="863600" fontAlgn="base">
              <a:spcBef>
                <a:spcPct val="0"/>
              </a:spcBef>
              <a:spcAft>
                <a:spcPct val="0"/>
              </a:spcAft>
              <a:defRPr>
                <a:solidFill>
                  <a:schemeClr val="tx1"/>
                </a:solidFill>
                <a:latin typeface="Arial" panose="020B0604020202020204" pitchFamily="34" charset="0"/>
              </a:defRPr>
            </a:lvl7pPr>
            <a:lvl8pPr defTabSz="863600" fontAlgn="base">
              <a:spcBef>
                <a:spcPct val="0"/>
              </a:spcBef>
              <a:spcAft>
                <a:spcPct val="0"/>
              </a:spcAft>
              <a:defRPr>
                <a:solidFill>
                  <a:schemeClr val="tx1"/>
                </a:solidFill>
                <a:latin typeface="Arial" panose="020B0604020202020204" pitchFamily="34" charset="0"/>
              </a:defRPr>
            </a:lvl8pPr>
            <a:lvl9pPr defTabSz="863600" fontAlgn="base">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defRPr/>
            </a:pPr>
            <a:r>
              <a:rPr lang="en-US" altLang="de-DE" sz="800" dirty="0" smtClean="0">
                <a:solidFill>
                  <a:srgbClr val="333F48"/>
                </a:solidFill>
                <a:latin typeface="+mn-lt"/>
                <a:cs typeface="Sakkal Majalla" panose="02000000000000000000" pitchFamily="2" charset="-78"/>
                <a:sym typeface="Webdings" panose="05030102010509060703" pitchFamily="18" charset="2"/>
              </a:rPr>
              <a:t>OVERVIEW</a:t>
            </a:r>
            <a:endParaRPr lang="en-US" altLang="de-DE" sz="800" dirty="0" smtClean="0">
              <a:solidFill>
                <a:srgbClr val="333F48"/>
              </a:solidFill>
              <a:latin typeface="+mn-lt"/>
              <a:cs typeface="Sakkal Majalla" panose="02000000000000000000" pitchFamily="2" charset="-78"/>
            </a:endParaRPr>
          </a:p>
        </p:txBody>
      </p:sp>
      <p:pic>
        <p:nvPicPr>
          <p:cNvPr id="17" name="Grafik 16"/>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0100032" y="-3791"/>
            <a:ext cx="2091967" cy="732454"/>
          </a:xfrm>
          <a:prstGeom prst="rect">
            <a:avLst/>
          </a:prstGeom>
        </p:spPr>
      </p:pic>
      <p:sp>
        <p:nvSpPr>
          <p:cNvPr id="18" name="Rechteck 17"/>
          <p:cNvSpPr/>
          <p:nvPr userDrawn="1"/>
        </p:nvSpPr>
        <p:spPr>
          <a:xfrm>
            <a:off x="3959679" y="6635423"/>
            <a:ext cx="5011601" cy="215444"/>
          </a:xfrm>
          <a:prstGeom prst="rect">
            <a:avLst/>
          </a:prstGeom>
        </p:spPr>
        <p:txBody>
          <a:bodyPr wrap="square">
            <a:spAutoFit/>
          </a:bodyPr>
          <a:lstStyle/>
          <a:p>
            <a:pPr marL="0" indent="0" algn="ctr">
              <a:lnSpc>
                <a:spcPct val="100000"/>
              </a:lnSpc>
              <a:spcBef>
                <a:spcPts val="600"/>
              </a:spcBef>
              <a:buNone/>
            </a:pPr>
            <a:r>
              <a:rPr lang="en-GB" sz="800" b="1" dirty="0" smtClean="0">
                <a:solidFill>
                  <a:srgbClr val="333F48"/>
                </a:solidFill>
                <a:latin typeface="+mj-lt"/>
                <a:cs typeface="Sakkal Majalla" panose="02000000000000000000" pitchFamily="2" charset="-78"/>
              </a:rPr>
              <a:t>© DALTON COSMETICS GERMANY GmbH – </a:t>
            </a:r>
            <a:r>
              <a:rPr lang="en-US" sz="800" b="0" dirty="0" smtClean="0">
                <a:solidFill>
                  <a:srgbClr val="333F48"/>
                </a:solidFill>
                <a:latin typeface="+mj-lt"/>
                <a:cs typeface="Sakkal Majalla" panose="02000000000000000000" pitchFamily="2" charset="-78"/>
              </a:rPr>
              <a:t>for</a:t>
            </a:r>
            <a:r>
              <a:rPr lang="en-US" sz="800" b="0" baseline="0" dirty="0" smtClean="0">
                <a:solidFill>
                  <a:srgbClr val="333F48"/>
                </a:solidFill>
                <a:latin typeface="+mj-lt"/>
                <a:cs typeface="Sakkal Majalla" panose="02000000000000000000" pitchFamily="2" charset="-78"/>
              </a:rPr>
              <a:t> training purposes only</a:t>
            </a:r>
            <a:endParaRPr lang="de-DE" sz="800" dirty="0">
              <a:solidFill>
                <a:srgbClr val="333F48"/>
              </a:solidFill>
              <a:latin typeface="+mj-lt"/>
              <a:cs typeface="Sakkal Majalla" panose="02000000000000000000" pitchFamily="2" charset="-78"/>
            </a:endParaRPr>
          </a:p>
        </p:txBody>
      </p:sp>
    </p:spTree>
    <p:extLst>
      <p:ext uri="{BB962C8B-B14F-4D97-AF65-F5344CB8AC3E}">
        <p14:creationId xmlns:p14="http://schemas.microsoft.com/office/powerpoint/2010/main" val="3692183983"/>
      </p:ext>
    </p:extLst>
  </p:cSld>
  <p:clrMap bg1="lt1" tx1="dk1" bg2="lt2" tx2="dk2" accent1="accent1" accent2="accent2" accent3="accent3" accent4="accent4" accent5="accent5" accent6="accent6" hlink="hlink" folHlink="folHlink"/>
  <p:sldLayoutIdLst>
    <p:sldLayoutId id="2147483665" r:id="rId1"/>
    <p:sldLayoutId id="2147483668" r:id="rId2"/>
    <p:sldLayoutId id="2147483669" r:id="rId3"/>
    <p:sldLayoutId id="2147483670" r:id="rId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500"/>
                                        <p:tgtEl>
                                          <p:spTgt spid="10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Lst>
      </p:bldP>
    </p:bldLst>
  </p:timing>
  <p:hf hdr="0" dt="0"/>
  <p:txStyles>
    <p:titleStyle>
      <a:lvl1pPr algn="l" rtl="0" eaLnBrk="0" fontAlgn="base" hangingPunct="0">
        <a:spcBef>
          <a:spcPct val="0"/>
        </a:spcBef>
        <a:spcAft>
          <a:spcPct val="0"/>
        </a:spcAft>
        <a:defRPr sz="2400" kern="1200">
          <a:solidFill>
            <a:srgbClr val="333F48"/>
          </a:solidFill>
          <a:latin typeface="+mn-lt"/>
          <a:ea typeface="+mj-ea"/>
          <a:cs typeface="Sakkal Majalla" panose="02000000000000000000" pitchFamily="2" charset="-78"/>
        </a:defRPr>
      </a:lvl1pPr>
      <a:lvl2pPr algn="l" rtl="0" eaLnBrk="0" fontAlgn="base" hangingPunct="0">
        <a:spcBef>
          <a:spcPct val="0"/>
        </a:spcBef>
        <a:spcAft>
          <a:spcPct val="0"/>
        </a:spcAft>
        <a:defRPr sz="2900">
          <a:solidFill>
            <a:schemeClr val="tx2"/>
          </a:solidFill>
          <a:latin typeface="Sakkal Majalla" panose="02000000000000000000" pitchFamily="2" charset="-78"/>
          <a:cs typeface="Sakkal Majalla" panose="02000000000000000000" pitchFamily="2" charset="-78"/>
        </a:defRPr>
      </a:lvl2pPr>
      <a:lvl3pPr algn="l" rtl="0" eaLnBrk="0" fontAlgn="base" hangingPunct="0">
        <a:spcBef>
          <a:spcPct val="0"/>
        </a:spcBef>
        <a:spcAft>
          <a:spcPct val="0"/>
        </a:spcAft>
        <a:defRPr sz="2900">
          <a:solidFill>
            <a:schemeClr val="tx2"/>
          </a:solidFill>
          <a:latin typeface="Sakkal Majalla" panose="02000000000000000000" pitchFamily="2" charset="-78"/>
          <a:cs typeface="Sakkal Majalla" panose="02000000000000000000" pitchFamily="2" charset="-78"/>
        </a:defRPr>
      </a:lvl3pPr>
      <a:lvl4pPr algn="l" rtl="0" eaLnBrk="0" fontAlgn="base" hangingPunct="0">
        <a:spcBef>
          <a:spcPct val="0"/>
        </a:spcBef>
        <a:spcAft>
          <a:spcPct val="0"/>
        </a:spcAft>
        <a:defRPr sz="2900">
          <a:solidFill>
            <a:schemeClr val="tx2"/>
          </a:solidFill>
          <a:latin typeface="Sakkal Majalla" panose="02000000000000000000" pitchFamily="2" charset="-78"/>
          <a:cs typeface="Sakkal Majalla" panose="02000000000000000000" pitchFamily="2" charset="-78"/>
        </a:defRPr>
      </a:lvl4pPr>
      <a:lvl5pPr algn="l" rtl="0" eaLnBrk="0" fontAlgn="base" hangingPunct="0">
        <a:spcBef>
          <a:spcPct val="0"/>
        </a:spcBef>
        <a:spcAft>
          <a:spcPct val="0"/>
        </a:spcAft>
        <a:defRPr sz="2900">
          <a:solidFill>
            <a:schemeClr val="tx2"/>
          </a:solidFill>
          <a:latin typeface="Sakkal Majalla" panose="02000000000000000000" pitchFamily="2" charset="-78"/>
          <a:cs typeface="Sakkal Majalla" panose="02000000000000000000" pitchFamily="2" charset="-78"/>
        </a:defRPr>
      </a:lvl5pPr>
      <a:lvl6pPr marL="457200" algn="l" rtl="0" fontAlgn="base">
        <a:spcBef>
          <a:spcPct val="0"/>
        </a:spcBef>
        <a:spcAft>
          <a:spcPct val="0"/>
        </a:spcAft>
        <a:defRPr sz="2900">
          <a:solidFill>
            <a:schemeClr val="tx2"/>
          </a:solidFill>
          <a:latin typeface="Century Gothic" panose="020B0502020202020204" pitchFamily="34" charset="0"/>
        </a:defRPr>
      </a:lvl6pPr>
      <a:lvl7pPr marL="914400" algn="l" rtl="0" fontAlgn="base">
        <a:spcBef>
          <a:spcPct val="0"/>
        </a:spcBef>
        <a:spcAft>
          <a:spcPct val="0"/>
        </a:spcAft>
        <a:defRPr sz="2900">
          <a:solidFill>
            <a:schemeClr val="tx2"/>
          </a:solidFill>
          <a:latin typeface="Century Gothic" panose="020B0502020202020204" pitchFamily="34" charset="0"/>
        </a:defRPr>
      </a:lvl7pPr>
      <a:lvl8pPr marL="1371600" algn="l" rtl="0" fontAlgn="base">
        <a:spcBef>
          <a:spcPct val="0"/>
        </a:spcBef>
        <a:spcAft>
          <a:spcPct val="0"/>
        </a:spcAft>
        <a:defRPr sz="2900">
          <a:solidFill>
            <a:schemeClr val="tx2"/>
          </a:solidFill>
          <a:latin typeface="Century Gothic" panose="020B0502020202020204" pitchFamily="34" charset="0"/>
        </a:defRPr>
      </a:lvl8pPr>
      <a:lvl9pPr marL="1828800" algn="l" rtl="0" fontAlgn="base">
        <a:spcBef>
          <a:spcPct val="0"/>
        </a:spcBef>
        <a:spcAft>
          <a:spcPct val="0"/>
        </a:spcAft>
        <a:defRPr sz="2900">
          <a:solidFill>
            <a:schemeClr val="tx2"/>
          </a:solidFill>
          <a:latin typeface="Century Gothic" panose="020B0502020202020204" pitchFamily="34" charset="0"/>
        </a:defRPr>
      </a:lvl9pPr>
    </p:titleStyle>
    <p:bodyStyle>
      <a:lvl1pPr marL="342900" indent="-342900" algn="l" rtl="0" eaLnBrk="0" fontAlgn="base" hangingPunct="0">
        <a:lnSpc>
          <a:spcPct val="150000"/>
        </a:lnSpc>
        <a:spcBef>
          <a:spcPct val="60000"/>
        </a:spcBef>
        <a:spcAft>
          <a:spcPct val="0"/>
        </a:spcAft>
        <a:buClr>
          <a:srgbClr val="333F48"/>
        </a:buClr>
        <a:buSzPct val="120000"/>
        <a:buFont typeface="Arial" panose="020B0604020202020204" pitchFamily="34" charset="0"/>
        <a:buChar char="•"/>
        <a:defRPr sz="1400" kern="1200">
          <a:solidFill>
            <a:srgbClr val="333F48"/>
          </a:solidFill>
          <a:latin typeface="+mn-lt"/>
          <a:ea typeface="+mn-ea"/>
          <a:cs typeface="Sakkal Majalla" panose="02000000000000000000" pitchFamily="2" charset="-78"/>
        </a:defRPr>
      </a:lvl1pPr>
      <a:lvl2pPr marL="742950" indent="-285750" algn="l" rtl="0" eaLnBrk="0" fontAlgn="base" hangingPunct="0">
        <a:spcBef>
          <a:spcPct val="20000"/>
        </a:spcBef>
        <a:spcAft>
          <a:spcPct val="0"/>
        </a:spcAft>
        <a:buChar char="–"/>
        <a:defRPr sz="2800" kern="1200">
          <a:solidFill>
            <a:schemeClr val="tx1"/>
          </a:solidFill>
          <a:latin typeface="Arial Unicode MS" panose="020B0604020202020204" pitchFamily="34" charset="-128"/>
          <a:ea typeface="+mn-ea"/>
          <a:cs typeface="Sakkal Majalla" panose="02000000000000000000" pitchFamily="2" charset="-78"/>
        </a:defRPr>
      </a:lvl2pPr>
      <a:lvl3pPr marL="1143000" indent="-228600" algn="l" rtl="0" eaLnBrk="0" fontAlgn="base" hangingPunct="0">
        <a:spcBef>
          <a:spcPct val="20000"/>
        </a:spcBef>
        <a:spcAft>
          <a:spcPct val="0"/>
        </a:spcAft>
        <a:buChar char="•"/>
        <a:defRPr sz="2400" kern="1200">
          <a:solidFill>
            <a:schemeClr val="tx1"/>
          </a:solidFill>
          <a:latin typeface="Arial Unicode MS" panose="020B0604020202020204" pitchFamily="34" charset="-128"/>
          <a:ea typeface="+mn-ea"/>
          <a:cs typeface="Sakkal Majalla" panose="02000000000000000000" pitchFamily="2" charset="-78"/>
        </a:defRPr>
      </a:lvl3pPr>
      <a:lvl4pPr marL="1600200" indent="-228600" algn="l" rtl="0" eaLnBrk="0" fontAlgn="base" hangingPunct="0">
        <a:spcBef>
          <a:spcPct val="20000"/>
        </a:spcBef>
        <a:spcAft>
          <a:spcPct val="0"/>
        </a:spcAft>
        <a:buChar char="–"/>
        <a:defRPr sz="2000" kern="1200">
          <a:solidFill>
            <a:schemeClr val="tx1"/>
          </a:solidFill>
          <a:latin typeface="Arial Unicode MS" panose="020B0604020202020204" pitchFamily="34" charset="-128"/>
          <a:ea typeface="+mn-ea"/>
          <a:cs typeface="Sakkal Majalla" panose="02000000000000000000" pitchFamily="2" charset="-78"/>
        </a:defRPr>
      </a:lvl4pPr>
      <a:lvl5pPr marL="2057400" indent="-228600" algn="l" rtl="0" eaLnBrk="0" fontAlgn="base" hangingPunct="0">
        <a:spcBef>
          <a:spcPct val="20000"/>
        </a:spcBef>
        <a:spcAft>
          <a:spcPct val="0"/>
        </a:spcAft>
        <a:buChar char="»"/>
        <a:defRPr sz="2000" kern="1200">
          <a:solidFill>
            <a:schemeClr val="tx1"/>
          </a:solidFill>
          <a:latin typeface="Arial Unicode MS" panose="020B0604020202020204" pitchFamily="34" charset="-128"/>
          <a:ea typeface="+mn-ea"/>
          <a:cs typeface="Sakkal Majalla" panose="020000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2.xml"/><Relationship Id="rId7"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18.xml"/><Relationship Id="rId5" Type="http://schemas.openxmlformats.org/officeDocument/2006/relationships/slide" Target="slide3.xml"/><Relationship Id="rId10" Type="http://schemas.openxmlformats.org/officeDocument/2006/relationships/slide" Target="slide6.xml"/><Relationship Id="rId4" Type="http://schemas.openxmlformats.org/officeDocument/2006/relationships/slide" Target="slide12.xml"/><Relationship Id="rId9" Type="http://schemas.openxmlformats.org/officeDocument/2006/relationships/slide" Target="slide15.xml"/></Relationships>
</file>

<file path=ppt/slides/_rels/slide10.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slide" Target="slide38.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11.xml"/><Relationship Id="rId4" Type="http://schemas.openxmlformats.org/officeDocument/2006/relationships/slide" Target="slide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slide" Target="slide38.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slide" Target="slide14.xml"/><Relationship Id="rId4" Type="http://schemas.openxmlformats.org/officeDocument/2006/relationships/slide" Target="slide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3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1.xml"/><Relationship Id="rId4" Type="http://schemas.openxmlformats.org/officeDocument/2006/relationships/slide" Target="slide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28.xml"/><Relationship Id="rId7" Type="http://schemas.openxmlformats.org/officeDocument/2006/relationships/slide" Target="slide38.xml"/><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20.xml"/><Relationship Id="rId4" Type="http://schemas.openxmlformats.org/officeDocument/2006/relationships/slide" Target="slide31.xml"/><Relationship Id="rId9" Type="http://schemas.openxmlformats.org/officeDocument/2006/relationships/slide" Target="slide3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11.jpeg"/><Relationship Id="rId7" Type="http://schemas.openxmlformats.org/officeDocument/2006/relationships/slide" Target="slide30.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24.xml"/><Relationship Id="rId5" Type="http://schemas.openxmlformats.org/officeDocument/2006/relationships/slide" Target="slide25.xml"/><Relationship Id="rId4" Type="http://schemas.openxmlformats.org/officeDocument/2006/relationships/slide" Target="slide23.xml"/><Relationship Id="rId9" Type="http://schemas.openxmlformats.org/officeDocument/2006/relationships/slide" Target="slide2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slide" Target="slide5.xml"/><Relationship Id="rId4" Type="http://schemas.openxmlformats.org/officeDocument/2006/relationships/slide" Target="slide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35.xml"/><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slide" Target="slide8.xml"/><Relationship Id="rId4" Type="http://schemas.openxmlformats.org/officeDocument/2006/relationships/slide" Target="slide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a:hlinkClick r:id="rId3" action="ppaction://hlinksldjump"/>
          </p:cNvPr>
          <p:cNvSpPr txBox="1">
            <a:spLocks noChangeArrowheads="1"/>
          </p:cNvSpPr>
          <p:nvPr/>
        </p:nvSpPr>
        <p:spPr bwMode="auto">
          <a:xfrm>
            <a:off x="6820930" y="1261162"/>
            <a:ext cx="3600450" cy="341313"/>
          </a:xfrm>
          <a:prstGeom prst="rect">
            <a:avLst/>
          </a:prstGeom>
          <a:solidFill>
            <a:srgbClr val="F9423A"/>
          </a:solidFill>
          <a:ln>
            <a:noFill/>
          </a:ln>
          <a:extLst/>
        </p:spPr>
        <p:txBody>
          <a:bodyPr lIns="0" tIns="0" rIns="0" bIns="0"/>
          <a:lstStyle>
            <a:lvl1pPr>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de-DE" altLang="de-DE" sz="1800" dirty="0" smtClean="0">
                <a:solidFill>
                  <a:schemeClr val="bg1"/>
                </a:solidFill>
                <a:sym typeface="Webdings" panose="05030102010509060703" pitchFamily="18" charset="2"/>
              </a:rPr>
              <a:t></a:t>
            </a:r>
            <a:r>
              <a:rPr lang="de-DE" altLang="de-DE" sz="1300" b="1" dirty="0" smtClean="0">
                <a:solidFill>
                  <a:schemeClr val="bg1"/>
                </a:solidFill>
                <a:latin typeface="+mn-lt"/>
                <a:sym typeface="Webdings" panose="05030102010509060703" pitchFamily="18" charset="2"/>
              </a:rPr>
              <a:t>CONCEPT</a:t>
            </a:r>
            <a:endParaRPr lang="de-DE" altLang="de-DE" sz="1300" b="1" dirty="0">
              <a:solidFill>
                <a:schemeClr val="bg1"/>
              </a:solidFill>
              <a:latin typeface="+mn-lt"/>
            </a:endParaRPr>
          </a:p>
        </p:txBody>
      </p:sp>
      <p:sp>
        <p:nvSpPr>
          <p:cNvPr id="8195" name="Text Box 12">
            <a:hlinkClick r:id="rId4" action="ppaction://hlinksldjump"/>
          </p:cNvPr>
          <p:cNvSpPr txBox="1">
            <a:spLocks noChangeArrowheads="1"/>
          </p:cNvSpPr>
          <p:nvPr/>
        </p:nvSpPr>
        <p:spPr bwMode="auto">
          <a:xfrm>
            <a:off x="6816782" y="3077621"/>
            <a:ext cx="3600450" cy="27360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5000"/>
              </a:lnSpc>
              <a:spcBef>
                <a:spcPct val="55000"/>
              </a:spcBef>
              <a:buClrTx/>
              <a:buFontTx/>
              <a:buNone/>
            </a:pPr>
            <a:r>
              <a:rPr lang="de-DE" altLang="de-DE" sz="1800" dirty="0" smtClean="0">
                <a:solidFill>
                  <a:srgbClr val="333F48"/>
                </a:solidFill>
                <a:sym typeface="Webdings" panose="05030102010509060703" pitchFamily="18" charset="2"/>
              </a:rPr>
              <a:t></a:t>
            </a:r>
            <a:r>
              <a:rPr lang="de-DE" altLang="de-DE" sz="1300" dirty="0" smtClean="0">
                <a:solidFill>
                  <a:srgbClr val="333F48"/>
                </a:solidFill>
                <a:latin typeface="+mn-lt"/>
                <a:sym typeface="Webdings" panose="05030102010509060703" pitchFamily="18" charset="2"/>
              </a:rPr>
              <a:t>Eye Crea</a:t>
            </a:r>
            <a:r>
              <a:rPr lang="de-DE" altLang="de-DE" sz="1300" dirty="0">
                <a:solidFill>
                  <a:srgbClr val="333F48"/>
                </a:solidFill>
                <a:latin typeface="+mn-lt"/>
                <a:sym typeface="Webdings" panose="05030102010509060703" pitchFamily="18" charset="2"/>
              </a:rPr>
              <a:t>m</a:t>
            </a:r>
            <a:endParaRPr lang="de-DE" altLang="de-DE" sz="1300" dirty="0">
              <a:solidFill>
                <a:srgbClr val="333F48"/>
              </a:solidFill>
              <a:latin typeface="+mn-lt"/>
            </a:endParaRPr>
          </a:p>
        </p:txBody>
      </p:sp>
      <p:sp>
        <p:nvSpPr>
          <p:cNvPr id="8196" name="Text Box 13">
            <a:hlinkClick r:id="rId5" action="ppaction://hlinksldjump"/>
          </p:cNvPr>
          <p:cNvSpPr txBox="1">
            <a:spLocks noChangeArrowheads="1"/>
          </p:cNvSpPr>
          <p:nvPr/>
        </p:nvSpPr>
        <p:spPr bwMode="auto">
          <a:xfrm>
            <a:off x="6816782" y="1735825"/>
            <a:ext cx="3600450" cy="27360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5000"/>
              </a:lnSpc>
              <a:spcBef>
                <a:spcPct val="55000"/>
              </a:spcBef>
              <a:buClrTx/>
              <a:buFontTx/>
              <a:buNone/>
            </a:pPr>
            <a:r>
              <a:rPr lang="de-DE" altLang="de-DE" sz="1800" dirty="0" smtClean="0">
                <a:solidFill>
                  <a:srgbClr val="333F48"/>
                </a:solidFill>
                <a:sym typeface="Webdings" panose="05030102010509060703" pitchFamily="18" charset="2"/>
              </a:rPr>
              <a:t></a:t>
            </a:r>
            <a:r>
              <a:rPr lang="de-DE" altLang="de-DE" sz="1300" dirty="0" smtClean="0">
                <a:solidFill>
                  <a:srgbClr val="333F48"/>
                </a:solidFill>
                <a:latin typeface="+mn-lt"/>
                <a:sym typeface="Webdings" panose="05030102010509060703" pitchFamily="18" charset="2"/>
              </a:rPr>
              <a:t>Cream</a:t>
            </a:r>
            <a:endParaRPr lang="de-DE" altLang="de-DE" sz="1300" dirty="0">
              <a:solidFill>
                <a:srgbClr val="333F48"/>
              </a:solidFill>
              <a:latin typeface="+mn-lt"/>
            </a:endParaRPr>
          </a:p>
        </p:txBody>
      </p:sp>
      <p:sp>
        <p:nvSpPr>
          <p:cNvPr id="8197" name="Text Box 14">
            <a:hlinkClick r:id="rId6" action="ppaction://hlinksldjump"/>
          </p:cNvPr>
          <p:cNvSpPr txBox="1">
            <a:spLocks noChangeArrowheads="1"/>
          </p:cNvSpPr>
          <p:nvPr/>
        </p:nvSpPr>
        <p:spPr bwMode="auto">
          <a:xfrm>
            <a:off x="6816782" y="3991561"/>
            <a:ext cx="3600450" cy="27360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5000"/>
              </a:lnSpc>
              <a:spcBef>
                <a:spcPct val="55000"/>
              </a:spcBef>
              <a:buClrTx/>
              <a:buFontTx/>
              <a:buNone/>
            </a:pPr>
            <a:r>
              <a:rPr lang="de-DE" altLang="de-DE" sz="1800" dirty="0" smtClean="0">
                <a:solidFill>
                  <a:srgbClr val="333F48"/>
                </a:solidFill>
                <a:sym typeface="Webdings" panose="05030102010509060703" pitchFamily="18" charset="2"/>
              </a:rPr>
              <a:t></a:t>
            </a:r>
            <a:r>
              <a:rPr lang="de-DE" altLang="de-DE" sz="1300" dirty="0" err="1" smtClean="0">
                <a:solidFill>
                  <a:srgbClr val="333F48"/>
                </a:solidFill>
                <a:latin typeface="+mn-lt"/>
                <a:sym typeface="Webdings" panose="05030102010509060703" pitchFamily="18" charset="2"/>
              </a:rPr>
              <a:t>Mask</a:t>
            </a:r>
            <a:endParaRPr lang="de-DE" altLang="de-DE" sz="1300" dirty="0">
              <a:solidFill>
                <a:srgbClr val="333F48"/>
              </a:solidFill>
              <a:latin typeface="+mn-lt"/>
            </a:endParaRPr>
          </a:p>
        </p:txBody>
      </p:sp>
      <p:sp>
        <p:nvSpPr>
          <p:cNvPr id="8198" name="Text Box 15">
            <a:hlinkClick r:id="rId7" action="ppaction://hlinksldjump"/>
          </p:cNvPr>
          <p:cNvSpPr txBox="1">
            <a:spLocks noChangeArrowheads="1"/>
          </p:cNvSpPr>
          <p:nvPr/>
        </p:nvSpPr>
        <p:spPr bwMode="auto">
          <a:xfrm>
            <a:off x="6815502" y="2623442"/>
            <a:ext cx="3600450" cy="27360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5000"/>
              </a:lnSpc>
              <a:spcBef>
                <a:spcPct val="55000"/>
              </a:spcBef>
              <a:buClrTx/>
              <a:buFontTx/>
              <a:buNone/>
            </a:pPr>
            <a:r>
              <a:rPr lang="de-DE" altLang="de-DE" sz="1800" dirty="0" smtClean="0">
                <a:solidFill>
                  <a:srgbClr val="333F48"/>
                </a:solidFill>
                <a:sym typeface="Webdings" panose="05030102010509060703" pitchFamily="18" charset="2"/>
              </a:rPr>
              <a:t></a:t>
            </a:r>
            <a:r>
              <a:rPr lang="de-DE" altLang="de-DE" sz="1300" dirty="0" smtClean="0">
                <a:solidFill>
                  <a:srgbClr val="333F48"/>
                </a:solidFill>
                <a:latin typeface="+mn-lt"/>
                <a:sym typeface="Webdings" panose="05030102010509060703" pitchFamily="18" charset="2"/>
              </a:rPr>
              <a:t>Serum</a:t>
            </a:r>
            <a:endParaRPr lang="de-DE" altLang="de-DE" sz="1300" dirty="0">
              <a:solidFill>
                <a:srgbClr val="333F48"/>
              </a:solidFill>
              <a:latin typeface="+mn-lt"/>
            </a:endParaRPr>
          </a:p>
        </p:txBody>
      </p:sp>
      <p:sp>
        <p:nvSpPr>
          <p:cNvPr id="8201" name="Text Box 6">
            <a:hlinkClick r:id="rId8" action="ppaction://hlinksldjump"/>
          </p:cNvPr>
          <p:cNvSpPr txBox="1">
            <a:spLocks noChangeArrowheads="1"/>
          </p:cNvSpPr>
          <p:nvPr/>
        </p:nvSpPr>
        <p:spPr bwMode="auto">
          <a:xfrm>
            <a:off x="6812634" y="4484540"/>
            <a:ext cx="3600450" cy="323850"/>
          </a:xfrm>
          <a:prstGeom prst="rect">
            <a:avLst/>
          </a:prstGeom>
          <a:solidFill>
            <a:srgbClr val="F9423A"/>
          </a:solidFill>
          <a:ln>
            <a:noFill/>
          </a:ln>
          <a:extLst/>
        </p:spPr>
        <p:txBody>
          <a:bodyPr lIns="0" tIns="0" rIns="0" bIns="0"/>
          <a:lstStyle>
            <a:lvl1pPr>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de-DE" altLang="de-DE" sz="1800" dirty="0" smtClean="0">
                <a:solidFill>
                  <a:schemeClr val="bg1"/>
                </a:solidFill>
                <a:sym typeface="Webdings" panose="05030102010509060703" pitchFamily="18" charset="2"/>
              </a:rPr>
              <a:t></a:t>
            </a:r>
            <a:r>
              <a:rPr lang="de-DE" altLang="de-DE" sz="1300" b="1" dirty="0" smtClean="0">
                <a:solidFill>
                  <a:schemeClr val="bg1"/>
                </a:solidFill>
                <a:latin typeface="+mn-lt"/>
                <a:sym typeface="Webdings" panose="05030102010509060703" pitchFamily="18" charset="2"/>
              </a:rPr>
              <a:t>IN-SALON TREATMENT</a:t>
            </a:r>
            <a:r>
              <a:rPr lang="de-DE" altLang="de-DE" sz="1800" dirty="0" smtClean="0">
                <a:solidFill>
                  <a:schemeClr val="bg1"/>
                </a:solidFill>
                <a:sym typeface="Webdings" panose="05030102010509060703" pitchFamily="18" charset="2"/>
              </a:rPr>
              <a:t> </a:t>
            </a:r>
            <a:endParaRPr lang="de-DE" altLang="de-DE" sz="1800" dirty="0">
              <a:solidFill>
                <a:schemeClr val="bg1"/>
              </a:solidFill>
            </a:endParaRPr>
          </a:p>
        </p:txBody>
      </p:sp>
      <p:sp>
        <p:nvSpPr>
          <p:cNvPr id="8202" name="Text Box 13">
            <a:hlinkClick r:id="rId9" action="ppaction://hlinksldjump"/>
          </p:cNvPr>
          <p:cNvSpPr txBox="1">
            <a:spLocks noChangeArrowheads="1"/>
          </p:cNvSpPr>
          <p:nvPr/>
        </p:nvSpPr>
        <p:spPr bwMode="auto">
          <a:xfrm>
            <a:off x="6816782" y="3523401"/>
            <a:ext cx="3600450" cy="27360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5000"/>
              </a:lnSpc>
              <a:spcBef>
                <a:spcPct val="55000"/>
              </a:spcBef>
              <a:buClrTx/>
              <a:buFontTx/>
              <a:buNone/>
            </a:pPr>
            <a:r>
              <a:rPr lang="de-DE" altLang="de-DE" sz="1800" dirty="0" smtClean="0">
                <a:solidFill>
                  <a:srgbClr val="333F48"/>
                </a:solidFill>
                <a:sym typeface="Webdings" panose="05030102010509060703" pitchFamily="18" charset="2"/>
              </a:rPr>
              <a:t></a:t>
            </a:r>
            <a:r>
              <a:rPr lang="de-DE" altLang="de-DE" sz="1300" dirty="0" err="1" smtClean="0">
                <a:solidFill>
                  <a:srgbClr val="333F48"/>
                </a:solidFill>
                <a:latin typeface="+mn-lt"/>
                <a:sym typeface="Webdings" panose="05030102010509060703" pitchFamily="18" charset="2"/>
              </a:rPr>
              <a:t>Ampoule</a:t>
            </a:r>
            <a:endParaRPr lang="de-DE" altLang="de-DE" sz="1300" dirty="0">
              <a:solidFill>
                <a:srgbClr val="333F48"/>
              </a:solidFill>
              <a:latin typeface="+mn-lt"/>
            </a:endParaRPr>
          </a:p>
        </p:txBody>
      </p:sp>
      <p:sp>
        <p:nvSpPr>
          <p:cNvPr id="16" name="Text Box 13">
            <a:hlinkClick r:id="rId10" action="ppaction://hlinksldjump"/>
          </p:cNvPr>
          <p:cNvSpPr txBox="1">
            <a:spLocks noChangeArrowheads="1"/>
          </p:cNvSpPr>
          <p:nvPr/>
        </p:nvSpPr>
        <p:spPr bwMode="auto">
          <a:xfrm>
            <a:off x="6820930" y="2153787"/>
            <a:ext cx="3600450" cy="27360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5000"/>
              </a:lnSpc>
              <a:spcBef>
                <a:spcPct val="55000"/>
              </a:spcBef>
              <a:buClrTx/>
              <a:buFontTx/>
              <a:buNone/>
            </a:pPr>
            <a:r>
              <a:rPr lang="de-DE" altLang="de-DE" sz="1800" dirty="0" smtClean="0">
                <a:solidFill>
                  <a:srgbClr val="333F48"/>
                </a:solidFill>
                <a:sym typeface="Webdings" panose="05030102010509060703" pitchFamily="18" charset="2"/>
              </a:rPr>
              <a:t></a:t>
            </a:r>
            <a:r>
              <a:rPr lang="de-DE" altLang="de-DE" sz="1300" dirty="0" smtClean="0">
                <a:solidFill>
                  <a:srgbClr val="333F48"/>
                </a:solidFill>
                <a:latin typeface="+mn-lt"/>
                <a:sym typeface="Webdings" panose="05030102010509060703" pitchFamily="18" charset="2"/>
              </a:rPr>
              <a:t>Emulsion</a:t>
            </a:r>
            <a:endParaRPr lang="de-DE" altLang="de-DE" sz="1300" dirty="0">
              <a:solidFill>
                <a:srgbClr val="333F48"/>
              </a:solidFill>
              <a:latin typeface="+mn-lt"/>
            </a:endParaRPr>
          </a:p>
        </p:txBody>
      </p:sp>
    </p:spTree>
    <p:extLst>
      <p:ext uri="{BB962C8B-B14F-4D97-AF65-F5344CB8AC3E}">
        <p14:creationId xmlns:p14="http://schemas.microsoft.com/office/powerpoint/2010/main" val="2550389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787936"/>
            <a:ext cx="6578823" cy="692150"/>
          </a:xfrm>
        </p:spPr>
        <p:txBody>
          <a:bodyPr/>
          <a:lstStyle/>
          <a:p>
            <a:pPr eaLnBrk="1" hangingPunct="1"/>
            <a:r>
              <a:rPr lang="de-DE" altLang="de-DE" dirty="0" smtClean="0"/>
              <a:t>Serum </a:t>
            </a:r>
            <a:r>
              <a:rPr lang="de-DE" altLang="de-DE" dirty="0"/>
              <a:t>-</a:t>
            </a:r>
            <a:r>
              <a:rPr lang="de-DE" altLang="de-DE" dirty="0" smtClean="0"/>
              <a:t> </a:t>
            </a:r>
            <a:r>
              <a:rPr lang="de-DE" altLang="de-DE" dirty="0" err="1" smtClean="0"/>
              <a:t>Active</a:t>
            </a:r>
            <a:r>
              <a:rPr lang="de-DE" altLang="de-DE" dirty="0" smtClean="0"/>
              <a:t> </a:t>
            </a:r>
            <a:r>
              <a:rPr lang="de-DE" altLang="de-DE" dirty="0" err="1" smtClean="0"/>
              <a:t>Ingredients</a:t>
            </a:r>
            <a:endParaRPr lang="en-US" altLang="de-DE" dirty="0"/>
          </a:p>
        </p:txBody>
      </p:sp>
      <p:sp>
        <p:nvSpPr>
          <p:cNvPr id="16387" name="Rectangle 12"/>
          <p:cNvSpPr>
            <a:spLocks noGrp="1" noChangeArrowheads="1"/>
          </p:cNvSpPr>
          <p:nvPr>
            <p:ph type="body" sz="half" idx="1"/>
          </p:nvPr>
        </p:nvSpPr>
        <p:spPr>
          <a:xfrm>
            <a:off x="4656139" y="1994807"/>
            <a:ext cx="5761037" cy="3267075"/>
          </a:xfrm>
        </p:spPr>
        <p:txBody>
          <a:bodyPr/>
          <a:lstStyle/>
          <a:p>
            <a:pPr eaLnBrk="1" hangingPunct="1">
              <a:defRPr/>
            </a:pPr>
            <a:r>
              <a:rPr lang="de-DE" altLang="de-DE" dirty="0" err="1"/>
              <a:t>Celumer</a:t>
            </a:r>
            <a:r>
              <a:rPr lang="de-DE" altLang="de-DE" dirty="0"/>
              <a:t> </a:t>
            </a:r>
            <a:r>
              <a:rPr lang="de-DE" altLang="de-DE" dirty="0" smtClean="0"/>
              <a:t>Marine </a:t>
            </a:r>
            <a:r>
              <a:rPr lang="de-DE" altLang="de-DE" dirty="0" err="1" smtClean="0"/>
              <a:t>Extract</a:t>
            </a:r>
            <a:endParaRPr lang="de-DE" altLang="de-DE" dirty="0" smtClean="0"/>
          </a:p>
          <a:p>
            <a:pPr eaLnBrk="1" hangingPunct="1">
              <a:defRPr/>
            </a:pPr>
            <a:r>
              <a:rPr lang="de-DE" altLang="de-DE" dirty="0" smtClean="0"/>
              <a:t>Q10</a:t>
            </a:r>
          </a:p>
          <a:p>
            <a:pPr eaLnBrk="1" hangingPunct="1">
              <a:defRPr/>
            </a:pPr>
            <a:r>
              <a:rPr lang="de-DE" altLang="de-DE" dirty="0" err="1" smtClean="0"/>
              <a:t>Japanese</a:t>
            </a:r>
            <a:r>
              <a:rPr lang="de-DE" altLang="de-DE" dirty="0" smtClean="0"/>
              <a:t> Blood </a:t>
            </a:r>
            <a:r>
              <a:rPr lang="de-DE" altLang="de-DE" dirty="0"/>
              <a:t>G</a:t>
            </a:r>
            <a:r>
              <a:rPr lang="de-DE" altLang="de-DE" dirty="0" smtClean="0"/>
              <a:t>rass</a:t>
            </a:r>
          </a:p>
          <a:p>
            <a:pPr eaLnBrk="1" hangingPunct="1">
              <a:defRPr/>
            </a:pPr>
            <a:r>
              <a:rPr lang="de-DE" altLang="de-DE" dirty="0" smtClean="0"/>
              <a:t>Vitamin E</a:t>
            </a:r>
            <a:endParaRPr lang="de-DE" altLang="de-DE" dirty="0"/>
          </a:p>
          <a:p>
            <a:pPr marL="0" indent="0" eaLnBrk="1" hangingPunct="1">
              <a:buNone/>
              <a:defRPr/>
            </a:pPr>
            <a:endParaRPr lang="de-DE" altLang="de-DE" dirty="0" smtClean="0"/>
          </a:p>
        </p:txBody>
      </p:sp>
      <p:sp>
        <p:nvSpPr>
          <p:cNvPr id="17417" name="Text Box 24">
            <a:hlinkClick r:id="rId2" action="ppaction://hlinksldjump"/>
          </p:cNvPr>
          <p:cNvSpPr txBox="1">
            <a:spLocks noChangeArrowheads="1"/>
          </p:cNvSpPr>
          <p:nvPr/>
        </p:nvSpPr>
        <p:spPr bwMode="auto">
          <a:xfrm>
            <a:off x="9118108" y="6666707"/>
            <a:ext cx="1764258"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SERUM</a:t>
            </a:r>
            <a:endParaRPr lang="en-US" altLang="de-DE" sz="700" dirty="0">
              <a:solidFill>
                <a:srgbClr val="333F48"/>
              </a:solidFill>
              <a:latin typeface="+mn-lt"/>
            </a:endParaRPr>
          </a:p>
        </p:txBody>
      </p:sp>
      <p:sp>
        <p:nvSpPr>
          <p:cNvPr id="9" name="Text Box 17">
            <a:hlinkClick r:id="rId3" action="ppaction://hlinksldjump"/>
          </p:cNvPr>
          <p:cNvSpPr txBox="1">
            <a:spLocks noChangeArrowheads="1"/>
          </p:cNvSpPr>
          <p:nvPr/>
        </p:nvSpPr>
        <p:spPr bwMode="auto">
          <a:xfrm>
            <a:off x="4122911" y="6313289"/>
            <a:ext cx="1366838" cy="1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a:solidFill>
                  <a:srgbClr val="333F48"/>
                </a:solidFill>
                <a:latin typeface="+mn-lt"/>
                <a:sym typeface="Webdings" panose="05030102010509060703" pitchFamily="18" charset="2"/>
              </a:rPr>
              <a:t></a:t>
            </a:r>
            <a:r>
              <a:rPr lang="en-US" altLang="de-DE" sz="700" dirty="0" err="1">
                <a:solidFill>
                  <a:srgbClr val="333F48"/>
                </a:solidFill>
                <a:latin typeface="+mn-lt"/>
              </a:rPr>
              <a:t>Celumer</a:t>
            </a:r>
            <a:r>
              <a:rPr lang="en-US" altLang="de-DE" sz="700" dirty="0">
                <a:solidFill>
                  <a:srgbClr val="333F48"/>
                </a:solidFill>
                <a:latin typeface="+mn-lt"/>
              </a:rPr>
              <a:t>  </a:t>
            </a:r>
            <a:r>
              <a:rPr lang="en-US" altLang="de-DE" sz="700" dirty="0" smtClean="0">
                <a:solidFill>
                  <a:srgbClr val="333F48"/>
                </a:solidFill>
                <a:latin typeface="+mn-lt"/>
              </a:rPr>
              <a:t>Marine Extract</a:t>
            </a:r>
            <a:endParaRPr lang="en-US" altLang="de-DE" sz="700" dirty="0">
              <a:solidFill>
                <a:srgbClr val="333F48"/>
              </a:solidFill>
              <a:latin typeface="+mn-lt"/>
            </a:endParaRPr>
          </a:p>
        </p:txBody>
      </p:sp>
      <p:sp>
        <p:nvSpPr>
          <p:cNvPr id="10" name="Text Box 15">
            <a:hlinkClick r:id="rId4" action="ppaction://hlinksldjump"/>
          </p:cNvPr>
          <p:cNvSpPr txBox="1">
            <a:spLocks noChangeArrowheads="1"/>
          </p:cNvSpPr>
          <p:nvPr/>
        </p:nvSpPr>
        <p:spPr bwMode="auto">
          <a:xfrm>
            <a:off x="5726459" y="6310805"/>
            <a:ext cx="547413" cy="14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Q10</a:t>
            </a:r>
            <a:endParaRPr lang="en-US" altLang="de-DE" sz="700" dirty="0">
              <a:solidFill>
                <a:srgbClr val="333F48"/>
              </a:solidFill>
              <a:latin typeface="+mn-lt"/>
            </a:endParaRPr>
          </a:p>
        </p:txBody>
      </p:sp>
      <p:sp>
        <p:nvSpPr>
          <p:cNvPr id="11" name="Text Box 17">
            <a:hlinkClick r:id="rId5" action="ppaction://hlinksldjump"/>
          </p:cNvPr>
          <p:cNvSpPr txBox="1">
            <a:spLocks noChangeArrowheads="1"/>
          </p:cNvSpPr>
          <p:nvPr/>
        </p:nvSpPr>
        <p:spPr bwMode="auto">
          <a:xfrm>
            <a:off x="10729069" y="6307969"/>
            <a:ext cx="663151" cy="1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a:solidFill>
                  <a:srgbClr val="333F48"/>
                </a:solidFill>
                <a:latin typeface="+mn-lt"/>
                <a:sym typeface="Webdings" panose="05030102010509060703" pitchFamily="18" charset="2"/>
              </a:rPr>
              <a:t>INCI</a:t>
            </a:r>
            <a:endParaRPr lang="en-US" altLang="de-DE" sz="700" dirty="0">
              <a:solidFill>
                <a:srgbClr val="333F48"/>
              </a:solidFill>
              <a:latin typeface="+mn-lt"/>
            </a:endParaRPr>
          </a:p>
        </p:txBody>
      </p:sp>
      <p:sp>
        <p:nvSpPr>
          <p:cNvPr id="12" name="Text Box 15">
            <a:hlinkClick r:id="rId6" action="ppaction://hlinksldjump"/>
          </p:cNvPr>
          <p:cNvSpPr txBox="1">
            <a:spLocks noChangeArrowheads="1"/>
          </p:cNvSpPr>
          <p:nvPr/>
        </p:nvSpPr>
        <p:spPr bwMode="auto">
          <a:xfrm>
            <a:off x="6381135" y="6306999"/>
            <a:ext cx="1063043" cy="177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Japanese Blood Grass</a:t>
            </a:r>
            <a:endParaRPr lang="en-US" altLang="de-DE" sz="700" dirty="0">
              <a:solidFill>
                <a:srgbClr val="333F48"/>
              </a:solidFill>
              <a:latin typeface="+mn-lt"/>
            </a:endParaRPr>
          </a:p>
        </p:txBody>
      </p:sp>
      <p:sp>
        <p:nvSpPr>
          <p:cNvPr id="13" name="Text Box 15">
            <a:hlinkClick r:id="rId7" action="ppaction://hlinksldjump"/>
          </p:cNvPr>
          <p:cNvSpPr txBox="1">
            <a:spLocks noChangeArrowheads="1"/>
          </p:cNvSpPr>
          <p:nvPr/>
        </p:nvSpPr>
        <p:spPr bwMode="auto">
          <a:xfrm>
            <a:off x="7542822" y="6311669"/>
            <a:ext cx="936625"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Vitamin E</a:t>
            </a:r>
            <a:endParaRPr lang="en-US" altLang="de-DE" sz="700" dirty="0">
              <a:solidFill>
                <a:srgbClr val="333F48"/>
              </a:solidFill>
              <a:latin typeface="+mn-lt"/>
            </a:endParaRPr>
          </a:p>
        </p:txBody>
      </p:sp>
    </p:spTree>
    <p:extLst>
      <p:ext uri="{BB962C8B-B14F-4D97-AF65-F5344CB8AC3E}">
        <p14:creationId xmlns:p14="http://schemas.microsoft.com/office/powerpoint/2010/main" val="84111968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el 1"/>
          <p:cNvSpPr>
            <a:spLocks noGrp="1"/>
          </p:cNvSpPr>
          <p:nvPr>
            <p:ph type="title"/>
          </p:nvPr>
        </p:nvSpPr>
        <p:spPr>
          <a:xfrm>
            <a:off x="0" y="787937"/>
            <a:ext cx="6578823" cy="692150"/>
          </a:xfrm>
        </p:spPr>
        <p:txBody>
          <a:bodyPr/>
          <a:lstStyle/>
          <a:p>
            <a:r>
              <a:rPr lang="de-DE" altLang="de-DE" dirty="0" smtClean="0"/>
              <a:t>Serum </a:t>
            </a:r>
            <a:r>
              <a:rPr lang="en-US" altLang="de-DE" dirty="0" smtClean="0"/>
              <a:t>- </a:t>
            </a:r>
            <a:r>
              <a:rPr lang="en-US" altLang="de-DE" dirty="0"/>
              <a:t>INCI</a:t>
            </a:r>
            <a:endParaRPr lang="de-DE" altLang="de-DE" dirty="0"/>
          </a:p>
        </p:txBody>
      </p:sp>
      <p:sp>
        <p:nvSpPr>
          <p:cNvPr id="4" name="Rechteck 2"/>
          <p:cNvSpPr>
            <a:spLocks noChangeArrowheads="1"/>
          </p:cNvSpPr>
          <p:nvPr/>
        </p:nvSpPr>
        <p:spPr bwMode="auto">
          <a:xfrm>
            <a:off x="2497769" y="1989539"/>
            <a:ext cx="7904759" cy="358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a:lnSpc>
                <a:spcPct val="150000"/>
              </a:lnSpc>
              <a:buNone/>
            </a:pPr>
            <a:r>
              <a:rPr lang="de-DE" altLang="de-DE" sz="1400" dirty="0" err="1" smtClean="0">
                <a:solidFill>
                  <a:srgbClr val="333F48"/>
                </a:solidFill>
                <a:latin typeface="+mn-lt"/>
              </a:rPr>
              <a:t>Ingredients</a:t>
            </a:r>
            <a:r>
              <a:rPr lang="de-DE" altLang="de-DE" sz="1400" dirty="0" smtClean="0">
                <a:solidFill>
                  <a:srgbClr val="333F48"/>
                </a:solidFill>
                <a:latin typeface="+mn-lt"/>
              </a:rPr>
              <a:t>:</a:t>
            </a:r>
            <a:endParaRPr lang="de-DE" altLang="de-DE" sz="1400" dirty="0">
              <a:solidFill>
                <a:srgbClr val="333F48"/>
              </a:solidFill>
              <a:latin typeface="+mn-lt"/>
            </a:endParaRPr>
          </a:p>
          <a:p>
            <a:pPr>
              <a:lnSpc>
                <a:spcPct val="150000"/>
              </a:lnSpc>
              <a:buNone/>
            </a:pPr>
            <a:r>
              <a:rPr lang="de-DE" sz="1400" dirty="0" smtClean="0">
                <a:solidFill>
                  <a:srgbClr val="333F48"/>
                </a:solidFill>
                <a:latin typeface="+mj-lt"/>
              </a:rPr>
              <a:t>Aqua/</a:t>
            </a:r>
            <a:r>
              <a:rPr lang="de-DE" sz="1400" dirty="0" err="1" smtClean="0">
                <a:solidFill>
                  <a:srgbClr val="333F48"/>
                </a:solidFill>
                <a:latin typeface="+mj-lt"/>
              </a:rPr>
              <a:t>Water</a:t>
            </a:r>
            <a:r>
              <a:rPr lang="de-DE" sz="1400" dirty="0" smtClean="0">
                <a:solidFill>
                  <a:srgbClr val="333F48"/>
                </a:solidFill>
                <a:latin typeface="+mj-lt"/>
              </a:rPr>
              <a:t>, </a:t>
            </a:r>
            <a:r>
              <a:rPr lang="de-DE" sz="1400" dirty="0" err="1">
                <a:solidFill>
                  <a:srgbClr val="333F48"/>
                </a:solidFill>
                <a:latin typeface="+mj-lt"/>
              </a:rPr>
              <a:t>Pentylene</a:t>
            </a:r>
            <a:r>
              <a:rPr lang="de-DE" sz="1400" dirty="0">
                <a:solidFill>
                  <a:srgbClr val="333F48"/>
                </a:solidFill>
                <a:latin typeface="+mj-lt"/>
              </a:rPr>
              <a:t> </a:t>
            </a:r>
            <a:r>
              <a:rPr lang="de-DE" sz="1400" dirty="0" err="1">
                <a:solidFill>
                  <a:srgbClr val="333F48"/>
                </a:solidFill>
                <a:latin typeface="+mj-lt"/>
              </a:rPr>
              <a:t>Glycol</a:t>
            </a:r>
            <a:r>
              <a:rPr lang="de-DE" sz="1400" dirty="0">
                <a:solidFill>
                  <a:srgbClr val="333F48"/>
                </a:solidFill>
                <a:latin typeface="+mj-lt"/>
              </a:rPr>
              <a:t>, </a:t>
            </a:r>
            <a:r>
              <a:rPr lang="de-DE" sz="1400" dirty="0" err="1">
                <a:solidFill>
                  <a:srgbClr val="333F48"/>
                </a:solidFill>
                <a:latin typeface="+mj-lt"/>
              </a:rPr>
              <a:t>Sorbitol</a:t>
            </a:r>
            <a:r>
              <a:rPr lang="de-DE" sz="1400" dirty="0">
                <a:solidFill>
                  <a:srgbClr val="333F48"/>
                </a:solidFill>
                <a:latin typeface="+mj-lt"/>
              </a:rPr>
              <a:t>, Glycerin, </a:t>
            </a:r>
            <a:r>
              <a:rPr lang="de-DE" sz="1400" dirty="0" err="1">
                <a:solidFill>
                  <a:srgbClr val="333F48"/>
                </a:solidFill>
                <a:latin typeface="+mj-lt"/>
              </a:rPr>
              <a:t>Imperata</a:t>
            </a:r>
            <a:r>
              <a:rPr lang="de-DE" sz="1400" dirty="0">
                <a:solidFill>
                  <a:srgbClr val="333F48"/>
                </a:solidFill>
                <a:latin typeface="+mj-lt"/>
              </a:rPr>
              <a:t> </a:t>
            </a:r>
            <a:r>
              <a:rPr lang="de-DE" sz="1400" dirty="0" err="1">
                <a:solidFill>
                  <a:srgbClr val="333F48"/>
                </a:solidFill>
                <a:latin typeface="+mj-lt"/>
              </a:rPr>
              <a:t>Cylindrica</a:t>
            </a:r>
            <a:r>
              <a:rPr lang="de-DE" sz="1400" dirty="0">
                <a:solidFill>
                  <a:srgbClr val="333F48"/>
                </a:solidFill>
                <a:latin typeface="+mj-lt"/>
              </a:rPr>
              <a:t> </a:t>
            </a:r>
            <a:r>
              <a:rPr lang="de-DE" sz="1400" dirty="0" smtClean="0">
                <a:solidFill>
                  <a:srgbClr val="333F48"/>
                </a:solidFill>
                <a:latin typeface="+mj-lt"/>
              </a:rPr>
              <a:t>Root </a:t>
            </a:r>
            <a:r>
              <a:rPr lang="de-DE" sz="1400" dirty="0" err="1" smtClean="0">
                <a:solidFill>
                  <a:srgbClr val="333F48"/>
                </a:solidFill>
                <a:latin typeface="+mj-lt"/>
              </a:rPr>
              <a:t>Extract</a:t>
            </a:r>
            <a:r>
              <a:rPr lang="de-DE" sz="1400" dirty="0">
                <a:solidFill>
                  <a:srgbClr val="333F48"/>
                </a:solidFill>
                <a:latin typeface="+mj-lt"/>
              </a:rPr>
              <a:t>, </a:t>
            </a:r>
            <a:r>
              <a:rPr lang="de-DE" sz="1400" dirty="0" err="1">
                <a:solidFill>
                  <a:srgbClr val="333F48"/>
                </a:solidFill>
                <a:latin typeface="+mj-lt"/>
              </a:rPr>
              <a:t>Ubiquinone</a:t>
            </a:r>
            <a:r>
              <a:rPr lang="de-DE" sz="1400" dirty="0">
                <a:solidFill>
                  <a:srgbClr val="333F48"/>
                </a:solidFill>
                <a:latin typeface="+mj-lt"/>
              </a:rPr>
              <a:t>, Maris Aqua/</a:t>
            </a:r>
            <a:r>
              <a:rPr lang="de-DE" sz="1400" dirty="0" err="1">
                <a:solidFill>
                  <a:srgbClr val="333F48"/>
                </a:solidFill>
                <a:latin typeface="+mj-lt"/>
              </a:rPr>
              <a:t>Sea</a:t>
            </a:r>
            <a:r>
              <a:rPr lang="de-DE" sz="1400" dirty="0">
                <a:solidFill>
                  <a:srgbClr val="333F48"/>
                </a:solidFill>
                <a:latin typeface="+mj-lt"/>
              </a:rPr>
              <a:t> </a:t>
            </a:r>
            <a:r>
              <a:rPr lang="de-DE" sz="1400" dirty="0" err="1">
                <a:solidFill>
                  <a:srgbClr val="333F48"/>
                </a:solidFill>
                <a:latin typeface="+mj-lt"/>
              </a:rPr>
              <a:t>Water</a:t>
            </a:r>
            <a:r>
              <a:rPr lang="de-DE" sz="1400" dirty="0">
                <a:solidFill>
                  <a:srgbClr val="333F48"/>
                </a:solidFill>
                <a:latin typeface="+mj-lt"/>
              </a:rPr>
              <a:t>, </a:t>
            </a:r>
            <a:r>
              <a:rPr lang="de-DE" sz="1400" dirty="0" err="1">
                <a:solidFill>
                  <a:srgbClr val="333F48"/>
                </a:solidFill>
                <a:latin typeface="+mj-lt"/>
              </a:rPr>
              <a:t>Spirulina</a:t>
            </a:r>
            <a:r>
              <a:rPr lang="de-DE" sz="1400" dirty="0">
                <a:solidFill>
                  <a:srgbClr val="333F48"/>
                </a:solidFill>
                <a:latin typeface="+mj-lt"/>
              </a:rPr>
              <a:t> Maxima </a:t>
            </a:r>
            <a:r>
              <a:rPr lang="de-DE" sz="1400" dirty="0" err="1">
                <a:solidFill>
                  <a:srgbClr val="333F48"/>
                </a:solidFill>
                <a:latin typeface="+mj-lt"/>
              </a:rPr>
              <a:t>Extract</a:t>
            </a:r>
            <a:r>
              <a:rPr lang="de-DE" sz="1400" dirty="0">
                <a:solidFill>
                  <a:srgbClr val="333F48"/>
                </a:solidFill>
                <a:latin typeface="+mj-lt"/>
              </a:rPr>
              <a:t>, </a:t>
            </a:r>
            <a:r>
              <a:rPr lang="de-DE" sz="1400" dirty="0" err="1" smtClean="0">
                <a:solidFill>
                  <a:srgbClr val="333F48"/>
                </a:solidFill>
                <a:latin typeface="+mj-lt"/>
              </a:rPr>
              <a:t>Algae</a:t>
            </a:r>
            <a:r>
              <a:rPr lang="de-DE" sz="1400" dirty="0">
                <a:solidFill>
                  <a:srgbClr val="333F48"/>
                </a:solidFill>
                <a:latin typeface="+mj-lt"/>
              </a:rPr>
              <a:t> </a:t>
            </a:r>
            <a:r>
              <a:rPr lang="pt-BR" sz="1400" dirty="0" smtClean="0">
                <a:solidFill>
                  <a:srgbClr val="333F48"/>
                </a:solidFill>
                <a:latin typeface="+mj-lt"/>
              </a:rPr>
              <a:t>Extract/Alaria </a:t>
            </a:r>
            <a:r>
              <a:rPr lang="pt-BR" sz="1400" dirty="0">
                <a:solidFill>
                  <a:srgbClr val="333F48"/>
                </a:solidFill>
                <a:latin typeface="+mj-lt"/>
              </a:rPr>
              <a:t>Esculenta Extract, Saccharide Isomerate, Caviar Extract, </a:t>
            </a:r>
            <a:r>
              <a:rPr lang="pt-BR" sz="1400" dirty="0" smtClean="0">
                <a:solidFill>
                  <a:srgbClr val="333F48"/>
                </a:solidFill>
                <a:latin typeface="+mj-lt"/>
              </a:rPr>
              <a:t>Ostrea </a:t>
            </a:r>
            <a:r>
              <a:rPr lang="en-US" sz="1400" dirty="0" smtClean="0">
                <a:solidFill>
                  <a:srgbClr val="333F48"/>
                </a:solidFill>
                <a:latin typeface="+mj-lt"/>
              </a:rPr>
              <a:t>Shell </a:t>
            </a:r>
            <a:r>
              <a:rPr lang="en-US" sz="1400" dirty="0">
                <a:solidFill>
                  <a:srgbClr val="333F48"/>
                </a:solidFill>
                <a:latin typeface="+mj-lt"/>
              </a:rPr>
              <a:t>Extract/Oyster Shell Extract, Maris </a:t>
            </a:r>
            <a:r>
              <a:rPr lang="en-US" sz="1400" dirty="0" err="1">
                <a:solidFill>
                  <a:srgbClr val="333F48"/>
                </a:solidFill>
                <a:latin typeface="+mj-lt"/>
              </a:rPr>
              <a:t>Limus</a:t>
            </a:r>
            <a:r>
              <a:rPr lang="en-US" sz="1400" dirty="0">
                <a:solidFill>
                  <a:srgbClr val="333F48"/>
                </a:solidFill>
                <a:latin typeface="+mj-lt"/>
              </a:rPr>
              <a:t> Extract/Sea Silt Extract, </a:t>
            </a:r>
            <a:r>
              <a:rPr lang="en-US" sz="1400" dirty="0" smtClean="0">
                <a:solidFill>
                  <a:srgbClr val="333F48"/>
                </a:solidFill>
                <a:latin typeface="+mj-lt"/>
              </a:rPr>
              <a:t>Sodium </a:t>
            </a:r>
            <a:r>
              <a:rPr lang="de-DE" sz="1400" dirty="0" err="1" smtClean="0">
                <a:solidFill>
                  <a:srgbClr val="333F48"/>
                </a:solidFill>
                <a:latin typeface="+mj-lt"/>
              </a:rPr>
              <a:t>Hyaluronate</a:t>
            </a:r>
            <a:r>
              <a:rPr lang="de-DE" sz="1400" dirty="0">
                <a:solidFill>
                  <a:srgbClr val="333F48"/>
                </a:solidFill>
                <a:latin typeface="+mj-lt"/>
              </a:rPr>
              <a:t>, </a:t>
            </a:r>
            <a:r>
              <a:rPr lang="de-DE" sz="1400" dirty="0" err="1">
                <a:solidFill>
                  <a:srgbClr val="333F48"/>
                </a:solidFill>
                <a:latin typeface="+mj-lt"/>
              </a:rPr>
              <a:t>Simmondsia</a:t>
            </a:r>
            <a:r>
              <a:rPr lang="de-DE" sz="1400" dirty="0">
                <a:solidFill>
                  <a:srgbClr val="333F48"/>
                </a:solidFill>
                <a:latin typeface="+mj-lt"/>
              </a:rPr>
              <a:t> </a:t>
            </a:r>
            <a:r>
              <a:rPr lang="de-DE" sz="1400" dirty="0" err="1">
                <a:solidFill>
                  <a:srgbClr val="333F48"/>
                </a:solidFill>
                <a:latin typeface="+mj-lt"/>
              </a:rPr>
              <a:t>Chinensis</a:t>
            </a:r>
            <a:r>
              <a:rPr lang="de-DE" sz="1400" dirty="0">
                <a:solidFill>
                  <a:srgbClr val="333F48"/>
                </a:solidFill>
                <a:latin typeface="+mj-lt"/>
              </a:rPr>
              <a:t> (</a:t>
            </a:r>
            <a:r>
              <a:rPr lang="de-DE" sz="1400" dirty="0" err="1">
                <a:solidFill>
                  <a:srgbClr val="333F48"/>
                </a:solidFill>
                <a:latin typeface="+mj-lt"/>
              </a:rPr>
              <a:t>Jojoba</a:t>
            </a:r>
            <a:r>
              <a:rPr lang="de-DE" sz="1400" dirty="0">
                <a:solidFill>
                  <a:srgbClr val="333F48"/>
                </a:solidFill>
                <a:latin typeface="+mj-lt"/>
              </a:rPr>
              <a:t>) </a:t>
            </a:r>
            <a:r>
              <a:rPr lang="de-DE" sz="1400" dirty="0" err="1">
                <a:solidFill>
                  <a:srgbClr val="333F48"/>
                </a:solidFill>
                <a:latin typeface="+mj-lt"/>
              </a:rPr>
              <a:t>Seed</a:t>
            </a:r>
            <a:r>
              <a:rPr lang="de-DE" sz="1400" dirty="0">
                <a:solidFill>
                  <a:srgbClr val="333F48"/>
                </a:solidFill>
                <a:latin typeface="+mj-lt"/>
              </a:rPr>
              <a:t> </a:t>
            </a:r>
            <a:r>
              <a:rPr lang="de-DE" sz="1400" dirty="0" err="1">
                <a:solidFill>
                  <a:srgbClr val="333F48"/>
                </a:solidFill>
                <a:latin typeface="+mj-lt"/>
              </a:rPr>
              <a:t>Oil</a:t>
            </a:r>
            <a:r>
              <a:rPr lang="de-DE" sz="1400" dirty="0">
                <a:solidFill>
                  <a:srgbClr val="333F48"/>
                </a:solidFill>
                <a:latin typeface="+mj-lt"/>
              </a:rPr>
              <a:t>, </a:t>
            </a:r>
            <a:r>
              <a:rPr lang="de-DE" sz="1400" dirty="0" err="1">
                <a:solidFill>
                  <a:srgbClr val="333F48"/>
                </a:solidFill>
                <a:latin typeface="+mj-lt"/>
              </a:rPr>
              <a:t>Tocopherol</a:t>
            </a:r>
            <a:r>
              <a:rPr lang="de-DE" sz="1400" dirty="0">
                <a:solidFill>
                  <a:srgbClr val="333F48"/>
                </a:solidFill>
                <a:latin typeface="+mj-lt"/>
              </a:rPr>
              <a:t>, Lecithin, </a:t>
            </a:r>
            <a:r>
              <a:rPr lang="de-DE" sz="1400" dirty="0" err="1" smtClean="0">
                <a:solidFill>
                  <a:srgbClr val="333F48"/>
                </a:solidFill>
                <a:latin typeface="+mj-lt"/>
              </a:rPr>
              <a:t>Algin</a:t>
            </a:r>
            <a:r>
              <a:rPr lang="de-DE" sz="1400" dirty="0" smtClean="0">
                <a:solidFill>
                  <a:srgbClr val="333F48"/>
                </a:solidFill>
                <a:latin typeface="+mj-lt"/>
              </a:rPr>
              <a:t>, Agar</a:t>
            </a:r>
            <a:r>
              <a:rPr lang="de-DE" sz="1400" dirty="0">
                <a:solidFill>
                  <a:srgbClr val="333F48"/>
                </a:solidFill>
                <a:latin typeface="+mj-lt"/>
              </a:rPr>
              <a:t>, </a:t>
            </a:r>
            <a:r>
              <a:rPr lang="de-DE" sz="1400" dirty="0" err="1">
                <a:solidFill>
                  <a:srgbClr val="333F48"/>
                </a:solidFill>
                <a:latin typeface="+mj-lt"/>
              </a:rPr>
              <a:t>Carnitine</a:t>
            </a:r>
            <a:r>
              <a:rPr lang="de-DE" sz="1400" dirty="0">
                <a:solidFill>
                  <a:srgbClr val="333F48"/>
                </a:solidFill>
                <a:latin typeface="+mj-lt"/>
              </a:rPr>
              <a:t>, </a:t>
            </a:r>
            <a:r>
              <a:rPr lang="de-DE" sz="1400" dirty="0" err="1">
                <a:solidFill>
                  <a:srgbClr val="333F48"/>
                </a:solidFill>
                <a:latin typeface="+mj-lt"/>
              </a:rPr>
              <a:t>Carbomer</a:t>
            </a:r>
            <a:r>
              <a:rPr lang="de-DE" sz="1400" dirty="0">
                <a:solidFill>
                  <a:srgbClr val="333F48"/>
                </a:solidFill>
                <a:latin typeface="+mj-lt"/>
              </a:rPr>
              <a:t>, </a:t>
            </a:r>
            <a:r>
              <a:rPr lang="de-DE" sz="1400" dirty="0" err="1">
                <a:solidFill>
                  <a:srgbClr val="333F48"/>
                </a:solidFill>
                <a:latin typeface="+mj-lt"/>
              </a:rPr>
              <a:t>Xanthan</a:t>
            </a:r>
            <a:r>
              <a:rPr lang="de-DE" sz="1400" dirty="0">
                <a:solidFill>
                  <a:srgbClr val="333F48"/>
                </a:solidFill>
                <a:latin typeface="+mj-lt"/>
              </a:rPr>
              <a:t> </a:t>
            </a:r>
            <a:r>
              <a:rPr lang="de-DE" sz="1400" dirty="0" err="1">
                <a:solidFill>
                  <a:srgbClr val="333F48"/>
                </a:solidFill>
                <a:latin typeface="+mj-lt"/>
              </a:rPr>
              <a:t>Gum</a:t>
            </a:r>
            <a:r>
              <a:rPr lang="de-DE" sz="1400" dirty="0">
                <a:solidFill>
                  <a:srgbClr val="333F48"/>
                </a:solidFill>
                <a:latin typeface="+mj-lt"/>
              </a:rPr>
              <a:t>, </a:t>
            </a:r>
            <a:r>
              <a:rPr lang="de-DE" sz="1400" dirty="0" err="1">
                <a:solidFill>
                  <a:srgbClr val="333F48"/>
                </a:solidFill>
                <a:latin typeface="+mj-lt"/>
              </a:rPr>
              <a:t>Sodium</a:t>
            </a:r>
            <a:r>
              <a:rPr lang="de-DE" sz="1400" dirty="0">
                <a:solidFill>
                  <a:srgbClr val="333F48"/>
                </a:solidFill>
                <a:latin typeface="+mj-lt"/>
              </a:rPr>
              <a:t> Hydroxide, </a:t>
            </a:r>
            <a:r>
              <a:rPr lang="de-DE" sz="1400" dirty="0" err="1">
                <a:solidFill>
                  <a:srgbClr val="333F48"/>
                </a:solidFill>
                <a:latin typeface="+mj-lt"/>
              </a:rPr>
              <a:t>Sodium</a:t>
            </a:r>
            <a:r>
              <a:rPr lang="de-DE" sz="1400" dirty="0">
                <a:solidFill>
                  <a:srgbClr val="333F48"/>
                </a:solidFill>
                <a:latin typeface="+mj-lt"/>
              </a:rPr>
              <a:t> </a:t>
            </a:r>
            <a:r>
              <a:rPr lang="de-DE" sz="1400" dirty="0" err="1" smtClean="0">
                <a:solidFill>
                  <a:srgbClr val="333F48"/>
                </a:solidFill>
                <a:latin typeface="+mj-lt"/>
              </a:rPr>
              <a:t>Benzoate</a:t>
            </a:r>
            <a:r>
              <a:rPr lang="de-DE" sz="1400" dirty="0" smtClean="0">
                <a:solidFill>
                  <a:srgbClr val="333F48"/>
                </a:solidFill>
                <a:latin typeface="+mj-lt"/>
              </a:rPr>
              <a:t>, </a:t>
            </a:r>
            <a:r>
              <a:rPr lang="de-DE" sz="1400" dirty="0" err="1" smtClean="0">
                <a:solidFill>
                  <a:srgbClr val="333F48"/>
                </a:solidFill>
                <a:latin typeface="+mj-lt"/>
              </a:rPr>
              <a:t>Potassium</a:t>
            </a:r>
            <a:r>
              <a:rPr lang="de-DE" sz="1400" dirty="0" smtClean="0">
                <a:solidFill>
                  <a:srgbClr val="333F48"/>
                </a:solidFill>
                <a:latin typeface="+mj-lt"/>
              </a:rPr>
              <a:t> </a:t>
            </a:r>
            <a:r>
              <a:rPr lang="de-DE" sz="1400" dirty="0" err="1">
                <a:solidFill>
                  <a:srgbClr val="333F48"/>
                </a:solidFill>
                <a:latin typeface="+mj-lt"/>
              </a:rPr>
              <a:t>Sorbate</a:t>
            </a:r>
            <a:r>
              <a:rPr lang="de-DE" sz="1400" dirty="0">
                <a:solidFill>
                  <a:srgbClr val="333F48"/>
                </a:solidFill>
                <a:latin typeface="+mj-lt"/>
              </a:rPr>
              <a:t>, </a:t>
            </a:r>
            <a:r>
              <a:rPr lang="de-DE" sz="1400" dirty="0" err="1">
                <a:solidFill>
                  <a:srgbClr val="333F48"/>
                </a:solidFill>
                <a:latin typeface="+mj-lt"/>
              </a:rPr>
              <a:t>Caprylyl</a:t>
            </a:r>
            <a:r>
              <a:rPr lang="de-DE" sz="1400" dirty="0">
                <a:solidFill>
                  <a:srgbClr val="333F48"/>
                </a:solidFill>
                <a:latin typeface="+mj-lt"/>
              </a:rPr>
              <a:t> </a:t>
            </a:r>
            <a:r>
              <a:rPr lang="de-DE" sz="1400" dirty="0" err="1">
                <a:solidFill>
                  <a:srgbClr val="333F48"/>
                </a:solidFill>
                <a:latin typeface="+mj-lt"/>
              </a:rPr>
              <a:t>Glycol</a:t>
            </a:r>
            <a:r>
              <a:rPr lang="de-DE" sz="1400" dirty="0">
                <a:solidFill>
                  <a:srgbClr val="333F48"/>
                </a:solidFill>
                <a:latin typeface="+mj-lt"/>
              </a:rPr>
              <a:t>, </a:t>
            </a:r>
            <a:r>
              <a:rPr lang="de-DE" sz="1400" dirty="0" err="1">
                <a:solidFill>
                  <a:srgbClr val="333F48"/>
                </a:solidFill>
                <a:latin typeface="+mj-lt"/>
              </a:rPr>
              <a:t>Propylene</a:t>
            </a:r>
            <a:r>
              <a:rPr lang="de-DE" sz="1400" dirty="0">
                <a:solidFill>
                  <a:srgbClr val="333F48"/>
                </a:solidFill>
                <a:latin typeface="+mj-lt"/>
              </a:rPr>
              <a:t> </a:t>
            </a:r>
            <a:r>
              <a:rPr lang="de-DE" sz="1400" dirty="0" err="1">
                <a:solidFill>
                  <a:srgbClr val="333F48"/>
                </a:solidFill>
                <a:latin typeface="+mj-lt"/>
              </a:rPr>
              <a:t>Glycol</a:t>
            </a:r>
            <a:r>
              <a:rPr lang="de-DE" sz="1400" dirty="0">
                <a:solidFill>
                  <a:srgbClr val="333F48"/>
                </a:solidFill>
                <a:latin typeface="+mj-lt"/>
              </a:rPr>
              <a:t>, </a:t>
            </a:r>
            <a:r>
              <a:rPr lang="de-DE" sz="1400" dirty="0" err="1" smtClean="0">
                <a:solidFill>
                  <a:srgbClr val="333F48"/>
                </a:solidFill>
                <a:latin typeface="+mj-lt"/>
              </a:rPr>
              <a:t>Ethylhexylglycerin</a:t>
            </a:r>
            <a:r>
              <a:rPr lang="de-DE" sz="1400" dirty="0" smtClean="0">
                <a:solidFill>
                  <a:srgbClr val="333F48"/>
                </a:solidFill>
                <a:latin typeface="+mj-lt"/>
              </a:rPr>
              <a:t>, </a:t>
            </a:r>
            <a:r>
              <a:rPr lang="de-DE" sz="1400" dirty="0" err="1" smtClean="0">
                <a:solidFill>
                  <a:srgbClr val="333F48"/>
                </a:solidFill>
                <a:latin typeface="+mj-lt"/>
              </a:rPr>
              <a:t>Caprylic</a:t>
            </a:r>
            <a:r>
              <a:rPr lang="de-DE" sz="1400" dirty="0" smtClean="0">
                <a:solidFill>
                  <a:srgbClr val="333F48"/>
                </a:solidFill>
                <a:latin typeface="+mj-lt"/>
              </a:rPr>
              <a:t>/</a:t>
            </a:r>
            <a:r>
              <a:rPr lang="de-DE" sz="1400" dirty="0" err="1" smtClean="0">
                <a:solidFill>
                  <a:srgbClr val="333F48"/>
                </a:solidFill>
                <a:latin typeface="+mj-lt"/>
              </a:rPr>
              <a:t>Capric</a:t>
            </a:r>
            <a:r>
              <a:rPr lang="de-DE" sz="1400" dirty="0" smtClean="0">
                <a:solidFill>
                  <a:srgbClr val="333F48"/>
                </a:solidFill>
                <a:latin typeface="+mj-lt"/>
              </a:rPr>
              <a:t> </a:t>
            </a:r>
            <a:r>
              <a:rPr lang="de-DE" sz="1400" dirty="0" err="1">
                <a:solidFill>
                  <a:srgbClr val="333F48"/>
                </a:solidFill>
                <a:latin typeface="+mj-lt"/>
              </a:rPr>
              <a:t>Triglyceride</a:t>
            </a:r>
            <a:r>
              <a:rPr lang="de-DE" sz="1400" dirty="0">
                <a:solidFill>
                  <a:srgbClr val="333F48"/>
                </a:solidFill>
                <a:latin typeface="+mj-lt"/>
              </a:rPr>
              <a:t>, </a:t>
            </a:r>
            <a:r>
              <a:rPr lang="de-DE" sz="1400" dirty="0" err="1">
                <a:solidFill>
                  <a:srgbClr val="333F48"/>
                </a:solidFill>
                <a:latin typeface="+mj-lt"/>
              </a:rPr>
              <a:t>Phenoxyethanol</a:t>
            </a:r>
            <a:r>
              <a:rPr lang="de-DE" sz="1400" dirty="0">
                <a:solidFill>
                  <a:srgbClr val="333F48"/>
                </a:solidFill>
                <a:latin typeface="+mj-lt"/>
              </a:rPr>
              <a:t>, </a:t>
            </a:r>
            <a:r>
              <a:rPr lang="de-DE" sz="1400" dirty="0" err="1">
                <a:solidFill>
                  <a:srgbClr val="333F48"/>
                </a:solidFill>
                <a:latin typeface="+mj-lt"/>
              </a:rPr>
              <a:t>Trisodium</a:t>
            </a:r>
            <a:r>
              <a:rPr lang="de-DE" sz="1400" dirty="0">
                <a:solidFill>
                  <a:srgbClr val="333F48"/>
                </a:solidFill>
                <a:latin typeface="+mj-lt"/>
              </a:rPr>
              <a:t> EDTA, </a:t>
            </a:r>
            <a:r>
              <a:rPr lang="de-DE" sz="1400" dirty="0" err="1" smtClean="0">
                <a:solidFill>
                  <a:srgbClr val="333F48"/>
                </a:solidFill>
                <a:latin typeface="+mj-lt"/>
              </a:rPr>
              <a:t>Acrylates</a:t>
            </a:r>
            <a:r>
              <a:rPr lang="de-DE" sz="1400" dirty="0" smtClean="0">
                <a:solidFill>
                  <a:srgbClr val="333F48"/>
                </a:solidFill>
                <a:latin typeface="+mj-lt"/>
              </a:rPr>
              <a:t>/C10-30 Alkyl </a:t>
            </a:r>
            <a:r>
              <a:rPr lang="de-DE" sz="1400" dirty="0" err="1">
                <a:solidFill>
                  <a:srgbClr val="333F48"/>
                </a:solidFill>
                <a:latin typeface="+mj-lt"/>
              </a:rPr>
              <a:t>Acrylate</a:t>
            </a:r>
            <a:r>
              <a:rPr lang="de-DE" sz="1400" dirty="0">
                <a:solidFill>
                  <a:srgbClr val="333F48"/>
                </a:solidFill>
                <a:latin typeface="+mj-lt"/>
              </a:rPr>
              <a:t> </a:t>
            </a:r>
            <a:r>
              <a:rPr lang="de-DE" sz="1400" dirty="0" err="1">
                <a:solidFill>
                  <a:srgbClr val="333F48"/>
                </a:solidFill>
                <a:latin typeface="+mj-lt"/>
              </a:rPr>
              <a:t>Crosspolymer</a:t>
            </a:r>
            <a:r>
              <a:rPr lang="de-DE" sz="1400" dirty="0">
                <a:solidFill>
                  <a:srgbClr val="333F48"/>
                </a:solidFill>
                <a:latin typeface="+mj-lt"/>
              </a:rPr>
              <a:t>, Alpha-</a:t>
            </a:r>
            <a:r>
              <a:rPr lang="de-DE" sz="1400" dirty="0" err="1">
                <a:solidFill>
                  <a:srgbClr val="333F48"/>
                </a:solidFill>
                <a:latin typeface="+mj-lt"/>
              </a:rPr>
              <a:t>Isomethyl</a:t>
            </a:r>
            <a:r>
              <a:rPr lang="de-DE" sz="1400" dirty="0">
                <a:solidFill>
                  <a:srgbClr val="333F48"/>
                </a:solidFill>
                <a:latin typeface="+mj-lt"/>
              </a:rPr>
              <a:t> </a:t>
            </a:r>
            <a:r>
              <a:rPr lang="de-DE" sz="1400" dirty="0" err="1">
                <a:solidFill>
                  <a:srgbClr val="333F48"/>
                </a:solidFill>
                <a:latin typeface="+mj-lt"/>
              </a:rPr>
              <a:t>Ionone</a:t>
            </a:r>
            <a:r>
              <a:rPr lang="de-DE" sz="1400" dirty="0">
                <a:solidFill>
                  <a:srgbClr val="333F48"/>
                </a:solidFill>
                <a:latin typeface="+mj-lt"/>
              </a:rPr>
              <a:t>, </a:t>
            </a:r>
            <a:r>
              <a:rPr lang="de-DE" sz="1400" dirty="0" smtClean="0">
                <a:solidFill>
                  <a:srgbClr val="333F48"/>
                </a:solidFill>
                <a:latin typeface="+mj-lt"/>
              </a:rPr>
              <a:t>Butylphenyl </a:t>
            </a:r>
            <a:r>
              <a:rPr lang="de-DE" sz="1400" dirty="0" err="1" smtClean="0">
                <a:solidFill>
                  <a:srgbClr val="333F48"/>
                </a:solidFill>
                <a:latin typeface="+mj-lt"/>
              </a:rPr>
              <a:t>Methylpropional</a:t>
            </a:r>
            <a:r>
              <a:rPr lang="de-DE" sz="1400" dirty="0">
                <a:solidFill>
                  <a:srgbClr val="333F48"/>
                </a:solidFill>
                <a:latin typeface="+mj-lt"/>
              </a:rPr>
              <a:t>, </a:t>
            </a:r>
            <a:r>
              <a:rPr lang="de-DE" sz="1400" dirty="0" err="1">
                <a:solidFill>
                  <a:srgbClr val="333F48"/>
                </a:solidFill>
                <a:latin typeface="+mj-lt"/>
              </a:rPr>
              <a:t>Hexyl</a:t>
            </a:r>
            <a:r>
              <a:rPr lang="de-DE" sz="1400" dirty="0">
                <a:solidFill>
                  <a:srgbClr val="333F48"/>
                </a:solidFill>
                <a:latin typeface="+mj-lt"/>
              </a:rPr>
              <a:t> </a:t>
            </a:r>
            <a:r>
              <a:rPr lang="de-DE" sz="1400" dirty="0" err="1">
                <a:solidFill>
                  <a:srgbClr val="333F48"/>
                </a:solidFill>
                <a:latin typeface="+mj-lt"/>
              </a:rPr>
              <a:t>Cinnamal</a:t>
            </a:r>
            <a:r>
              <a:rPr lang="de-DE" sz="1400" dirty="0">
                <a:solidFill>
                  <a:srgbClr val="333F48"/>
                </a:solidFill>
                <a:latin typeface="+mj-lt"/>
              </a:rPr>
              <a:t>, Parfum/</a:t>
            </a:r>
            <a:r>
              <a:rPr lang="de-DE" sz="1400" dirty="0" err="1">
                <a:solidFill>
                  <a:srgbClr val="333F48"/>
                </a:solidFill>
                <a:latin typeface="+mj-lt"/>
              </a:rPr>
              <a:t>Fragrance</a:t>
            </a:r>
            <a:r>
              <a:rPr lang="de-DE" sz="1400" dirty="0">
                <a:solidFill>
                  <a:srgbClr val="333F48"/>
                </a:solidFill>
                <a:latin typeface="+mj-lt"/>
              </a:rPr>
              <a:t>, </a:t>
            </a:r>
            <a:r>
              <a:rPr lang="de-DE" sz="1400" dirty="0" err="1">
                <a:solidFill>
                  <a:srgbClr val="333F48"/>
                </a:solidFill>
                <a:latin typeface="+mj-lt"/>
              </a:rPr>
              <a:t>Red</a:t>
            </a:r>
            <a:r>
              <a:rPr lang="de-DE" sz="1400" dirty="0">
                <a:solidFill>
                  <a:srgbClr val="333F48"/>
                </a:solidFill>
                <a:latin typeface="+mj-lt"/>
              </a:rPr>
              <a:t> 30 (CI 73360)</a:t>
            </a:r>
          </a:p>
        </p:txBody>
      </p:sp>
    </p:spTree>
    <p:extLst>
      <p:ext uri="{BB962C8B-B14F-4D97-AF65-F5344CB8AC3E}">
        <p14:creationId xmlns:p14="http://schemas.microsoft.com/office/powerpoint/2010/main" val="423509796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Eye Cream</a:t>
            </a:r>
            <a:endParaRPr lang="de-DE" dirty="0"/>
          </a:p>
        </p:txBody>
      </p:sp>
      <p:sp>
        <p:nvSpPr>
          <p:cNvPr id="3" name="Textplatzhalter 2"/>
          <p:cNvSpPr>
            <a:spLocks noGrp="1"/>
          </p:cNvSpPr>
          <p:nvPr>
            <p:ph type="body" sz="half" idx="1"/>
          </p:nvPr>
        </p:nvSpPr>
        <p:spPr/>
        <p:txBody>
          <a:bodyPr/>
          <a:lstStyle/>
          <a:p>
            <a:pPr eaLnBrk="1" hangingPunct="1">
              <a:defRPr/>
            </a:pPr>
            <a:r>
              <a:rPr lang="de-DE" dirty="0"/>
              <a:t>Fine </a:t>
            </a:r>
            <a:r>
              <a:rPr lang="de-DE" dirty="0" err="1" smtClean="0"/>
              <a:t>creamy</a:t>
            </a:r>
            <a:r>
              <a:rPr lang="de-DE" dirty="0" smtClean="0"/>
              <a:t> </a:t>
            </a:r>
            <a:r>
              <a:rPr lang="de-DE" dirty="0" err="1" smtClean="0"/>
              <a:t>texture</a:t>
            </a:r>
            <a:endParaRPr lang="de-DE" dirty="0" smtClean="0"/>
          </a:p>
          <a:p>
            <a:pPr eaLnBrk="1" hangingPunct="1">
              <a:defRPr/>
            </a:pPr>
            <a:r>
              <a:rPr lang="de-DE" dirty="0" err="1"/>
              <a:t>F</a:t>
            </a:r>
            <a:r>
              <a:rPr lang="de-DE" dirty="0" err="1" smtClean="0"/>
              <a:t>or</a:t>
            </a:r>
            <a:r>
              <a:rPr lang="de-DE" dirty="0" smtClean="0"/>
              <a:t> </a:t>
            </a:r>
            <a:r>
              <a:rPr lang="de-DE" dirty="0" err="1"/>
              <a:t>tired</a:t>
            </a:r>
            <a:r>
              <a:rPr lang="de-DE" dirty="0"/>
              <a:t> </a:t>
            </a:r>
            <a:r>
              <a:rPr lang="de-DE" dirty="0" err="1"/>
              <a:t>and</a:t>
            </a:r>
            <a:r>
              <a:rPr lang="de-DE" dirty="0"/>
              <a:t> </a:t>
            </a:r>
            <a:r>
              <a:rPr lang="de-DE" dirty="0" err="1"/>
              <a:t>stressed</a:t>
            </a:r>
            <a:r>
              <a:rPr lang="de-DE" dirty="0"/>
              <a:t> </a:t>
            </a:r>
            <a:r>
              <a:rPr lang="de-DE" dirty="0" err="1" smtClean="0"/>
              <a:t>skin</a:t>
            </a:r>
            <a:endParaRPr lang="de-DE" dirty="0"/>
          </a:p>
          <a:p>
            <a:pPr eaLnBrk="1" hangingPunct="1">
              <a:defRPr/>
            </a:pPr>
            <a:r>
              <a:rPr lang="de-DE" dirty="0" err="1"/>
              <a:t>Tightening</a:t>
            </a:r>
            <a:r>
              <a:rPr lang="de-DE" dirty="0"/>
              <a:t> </a:t>
            </a:r>
            <a:r>
              <a:rPr lang="de-DE" dirty="0" err="1"/>
              <a:t>and</a:t>
            </a:r>
            <a:r>
              <a:rPr lang="de-DE" dirty="0"/>
              <a:t> </a:t>
            </a:r>
            <a:r>
              <a:rPr lang="de-DE" dirty="0" err="1" smtClean="0"/>
              <a:t>energizing</a:t>
            </a:r>
            <a:endParaRPr lang="de-DE" dirty="0"/>
          </a:p>
          <a:p>
            <a:pPr eaLnBrk="1" hangingPunct="1">
              <a:defRPr/>
            </a:pPr>
            <a:r>
              <a:rPr lang="de-DE" dirty="0" err="1"/>
              <a:t>Makes</a:t>
            </a:r>
            <a:r>
              <a:rPr lang="de-DE" dirty="0"/>
              <a:t> </a:t>
            </a:r>
            <a:r>
              <a:rPr lang="de-DE" dirty="0" err="1"/>
              <a:t>mimic</a:t>
            </a:r>
            <a:r>
              <a:rPr lang="de-DE" dirty="0"/>
              <a:t> </a:t>
            </a:r>
            <a:r>
              <a:rPr lang="de-DE" dirty="0" err="1"/>
              <a:t>lines</a:t>
            </a:r>
            <a:r>
              <a:rPr lang="de-DE" dirty="0"/>
              <a:t> </a:t>
            </a:r>
            <a:r>
              <a:rPr lang="de-DE" dirty="0" smtClean="0"/>
              <a:t>smoother</a:t>
            </a:r>
            <a:endParaRPr lang="de-DE" dirty="0"/>
          </a:p>
          <a:p>
            <a:pPr eaLnBrk="1" hangingPunct="1">
              <a:defRPr/>
            </a:pPr>
            <a:r>
              <a:rPr lang="de-DE" dirty="0" err="1"/>
              <a:t>Stimulates</a:t>
            </a:r>
            <a:r>
              <a:rPr lang="de-DE" dirty="0"/>
              <a:t> </a:t>
            </a:r>
            <a:r>
              <a:rPr lang="de-DE" dirty="0" err="1"/>
              <a:t>cell</a:t>
            </a:r>
            <a:r>
              <a:rPr lang="de-DE" dirty="0"/>
              <a:t> </a:t>
            </a:r>
            <a:r>
              <a:rPr lang="de-DE" dirty="0" err="1" smtClean="0"/>
              <a:t>renewal</a:t>
            </a:r>
            <a:endParaRPr lang="de-DE" dirty="0"/>
          </a:p>
          <a:p>
            <a:pPr eaLnBrk="1" hangingPunct="1">
              <a:defRPr/>
            </a:pPr>
            <a:r>
              <a:rPr lang="de-DE" altLang="de-DE" dirty="0"/>
              <a:t>Also </a:t>
            </a:r>
            <a:r>
              <a:rPr lang="de-DE" altLang="de-DE" dirty="0" err="1"/>
              <a:t>suitable</a:t>
            </a:r>
            <a:r>
              <a:rPr lang="de-DE" altLang="de-DE" dirty="0"/>
              <a:t> </a:t>
            </a:r>
            <a:r>
              <a:rPr lang="de-DE" altLang="de-DE" dirty="0" err="1"/>
              <a:t>for</a:t>
            </a:r>
            <a:r>
              <a:rPr lang="de-DE" altLang="de-DE" dirty="0"/>
              <a:t> </a:t>
            </a:r>
            <a:r>
              <a:rPr lang="de-DE" altLang="de-DE" dirty="0" err="1"/>
              <a:t>wearers</a:t>
            </a:r>
            <a:r>
              <a:rPr lang="de-DE" altLang="de-DE" dirty="0"/>
              <a:t> </a:t>
            </a:r>
            <a:r>
              <a:rPr lang="de-DE" altLang="de-DE" dirty="0" err="1"/>
              <a:t>of</a:t>
            </a:r>
            <a:r>
              <a:rPr lang="de-DE" altLang="de-DE" dirty="0"/>
              <a:t> </a:t>
            </a:r>
            <a:r>
              <a:rPr lang="de-DE" altLang="de-DE" dirty="0" err="1"/>
              <a:t>glasses</a:t>
            </a:r>
            <a:r>
              <a:rPr lang="de-DE" altLang="de-DE" dirty="0"/>
              <a:t> </a:t>
            </a:r>
            <a:r>
              <a:rPr lang="de-DE" altLang="de-DE" dirty="0" err="1"/>
              <a:t>and</a:t>
            </a:r>
            <a:r>
              <a:rPr lang="de-DE" altLang="de-DE" dirty="0"/>
              <a:t> </a:t>
            </a:r>
            <a:r>
              <a:rPr lang="de-DE" altLang="de-DE" dirty="0" err="1"/>
              <a:t>contact</a:t>
            </a:r>
            <a:r>
              <a:rPr lang="de-DE" altLang="de-DE" dirty="0"/>
              <a:t> </a:t>
            </a:r>
            <a:r>
              <a:rPr lang="de-DE" altLang="de-DE" dirty="0" err="1" smtClean="0"/>
              <a:t>lenses</a:t>
            </a:r>
            <a:r>
              <a:rPr lang="de-DE" altLang="de-DE" dirty="0"/>
              <a:t>	</a:t>
            </a:r>
          </a:p>
          <a:p>
            <a:pPr marL="0" indent="0" eaLnBrk="1" hangingPunct="1">
              <a:buNone/>
              <a:defRPr/>
            </a:pPr>
            <a:r>
              <a:rPr lang="de-DE" altLang="de-DE" b="1" dirty="0"/>
              <a:t>TIP:</a:t>
            </a:r>
          </a:p>
          <a:p>
            <a:pPr marL="0" indent="0" eaLnBrk="1" hangingPunct="1">
              <a:buNone/>
              <a:defRPr/>
            </a:pPr>
            <a:r>
              <a:rPr lang="de-DE" altLang="de-DE" b="1" dirty="0" err="1"/>
              <a:t>Perfect</a:t>
            </a:r>
            <a:r>
              <a:rPr lang="de-DE" altLang="de-DE" b="1" dirty="0"/>
              <a:t> </a:t>
            </a:r>
            <a:r>
              <a:rPr lang="de-DE" altLang="de-DE" b="1" dirty="0" err="1"/>
              <a:t>eye</a:t>
            </a:r>
            <a:r>
              <a:rPr lang="de-DE" altLang="de-DE" b="1" dirty="0"/>
              <a:t> </a:t>
            </a:r>
            <a:r>
              <a:rPr lang="de-DE" altLang="de-DE" b="1" dirty="0" smtClean="0"/>
              <a:t>care </a:t>
            </a:r>
            <a:r>
              <a:rPr lang="de-DE" altLang="de-DE" b="1" smtClean="0"/>
              <a:t>product </a:t>
            </a:r>
            <a:r>
              <a:rPr lang="de-DE" altLang="de-DE" b="1" dirty="0" err="1"/>
              <a:t>for</a:t>
            </a:r>
            <a:r>
              <a:rPr lang="de-DE" altLang="de-DE" b="1" dirty="0"/>
              <a:t> </a:t>
            </a:r>
            <a:r>
              <a:rPr lang="de-DE" altLang="de-DE" b="1" dirty="0" err="1"/>
              <a:t>office</a:t>
            </a:r>
            <a:r>
              <a:rPr lang="de-DE" altLang="de-DE" b="1" dirty="0"/>
              <a:t> </a:t>
            </a:r>
            <a:r>
              <a:rPr lang="de-DE" altLang="de-DE" b="1" dirty="0" err="1"/>
              <a:t>workers</a:t>
            </a:r>
            <a:r>
              <a:rPr lang="de-DE" altLang="de-DE" b="1" dirty="0"/>
              <a:t> !</a:t>
            </a:r>
          </a:p>
          <a:p>
            <a:pPr marL="0" indent="0">
              <a:buNone/>
            </a:pPr>
            <a:endParaRPr lang="de-DE" dirty="0"/>
          </a:p>
        </p:txBody>
      </p:sp>
      <p:sp>
        <p:nvSpPr>
          <p:cNvPr id="4" name="Textplatzhalter 3"/>
          <p:cNvSpPr>
            <a:spLocks noGrp="1"/>
          </p:cNvSpPr>
          <p:nvPr>
            <p:ph type="body" sz="quarter" idx="10"/>
          </p:nvPr>
        </p:nvSpPr>
        <p:spPr/>
        <p:txBody>
          <a:bodyPr/>
          <a:lstStyle/>
          <a:p>
            <a:r>
              <a:rPr lang="de-DE" dirty="0" err="1" smtClean="0"/>
              <a:t>Vitalizing</a:t>
            </a:r>
            <a:r>
              <a:rPr lang="de-DE" dirty="0" smtClean="0"/>
              <a:t> care </a:t>
            </a:r>
            <a:r>
              <a:rPr lang="de-DE" dirty="0" err="1" smtClean="0"/>
              <a:t>for</a:t>
            </a:r>
            <a:r>
              <a:rPr lang="de-DE" dirty="0" smtClean="0"/>
              <a:t> </a:t>
            </a:r>
            <a:r>
              <a:rPr lang="de-DE" dirty="0" err="1" smtClean="0"/>
              <a:t>the</a:t>
            </a:r>
            <a:r>
              <a:rPr lang="de-DE" dirty="0" smtClean="0"/>
              <a:t> </a:t>
            </a:r>
            <a:r>
              <a:rPr lang="de-DE" dirty="0" err="1" smtClean="0"/>
              <a:t>eyes</a:t>
            </a:r>
            <a:endParaRPr lang="de-DE" dirty="0"/>
          </a:p>
        </p:txBody>
      </p:sp>
      <p:sp>
        <p:nvSpPr>
          <p:cNvPr id="5" name="Text Box 5">
            <a:hlinkClick r:id="rId2" action="ppaction://hlinksldjump"/>
          </p:cNvPr>
          <p:cNvSpPr txBox="1">
            <a:spLocks noChangeArrowheads="1"/>
          </p:cNvSpPr>
          <p:nvPr/>
        </p:nvSpPr>
        <p:spPr bwMode="auto">
          <a:xfrm>
            <a:off x="9360802" y="6669087"/>
            <a:ext cx="46990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de-DE" altLang="de-DE" sz="700" dirty="0">
                <a:solidFill>
                  <a:srgbClr val="333F48"/>
                </a:solidFill>
                <a:latin typeface="+mn-lt"/>
                <a:sym typeface="Webdings" panose="05030102010509060703" pitchFamily="18" charset="2"/>
              </a:rPr>
              <a:t></a:t>
            </a:r>
            <a:r>
              <a:rPr lang="de-DE" altLang="de-DE" sz="700" dirty="0" err="1">
                <a:solidFill>
                  <a:srgbClr val="333F48"/>
                </a:solidFill>
                <a:latin typeface="+mn-lt"/>
              </a:rPr>
              <a:t>Ingr</a:t>
            </a:r>
            <a:r>
              <a:rPr lang="de-DE" altLang="de-DE" sz="700" dirty="0">
                <a:solidFill>
                  <a:srgbClr val="333F48"/>
                </a:solidFill>
                <a:latin typeface="+mn-lt"/>
              </a:rPr>
              <a:t>.</a:t>
            </a:r>
          </a:p>
        </p:txBody>
      </p:sp>
      <p:pic>
        <p:nvPicPr>
          <p:cNvPr id="6" name="Picture 2" descr="K:\Marketing\Dalton\01 Bilder\Bilder für PPT\Q10\Q10 Augencre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048" y="878549"/>
            <a:ext cx="3600450" cy="504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3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800" fill="hold"/>
                                        <p:tgtEl>
                                          <p:spTgt spid="6"/>
                                        </p:tgtEl>
                                        <p:attrNameLst>
                                          <p:attrName>ppt_x</p:attrName>
                                        </p:attrNameLst>
                                      </p:cBhvr>
                                      <p:tavLst>
                                        <p:tav tm="0">
                                          <p:val>
                                            <p:strVal val="0-#ppt_w/2"/>
                                          </p:val>
                                        </p:tav>
                                        <p:tav tm="100000">
                                          <p:val>
                                            <p:strVal val="#ppt_x"/>
                                          </p:val>
                                        </p:tav>
                                      </p:tavLst>
                                    </p:anim>
                                    <p:anim calcmode="lin" valueType="num">
                                      <p:cBhvr additive="base">
                                        <p:cTn id="8" dur="18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787935"/>
            <a:ext cx="6578823" cy="692150"/>
          </a:xfrm>
        </p:spPr>
        <p:txBody>
          <a:bodyPr/>
          <a:lstStyle/>
          <a:p>
            <a:pPr eaLnBrk="1" hangingPunct="1"/>
            <a:r>
              <a:rPr lang="de-DE" altLang="de-DE" dirty="0" smtClean="0"/>
              <a:t>Eye Cream </a:t>
            </a:r>
            <a:r>
              <a:rPr lang="en-US" altLang="de-DE" dirty="0"/>
              <a:t>-</a:t>
            </a:r>
            <a:r>
              <a:rPr lang="en-US" altLang="de-DE" dirty="0" smtClean="0"/>
              <a:t> </a:t>
            </a:r>
            <a:r>
              <a:rPr lang="en-US" altLang="de-DE" dirty="0"/>
              <a:t>A</a:t>
            </a:r>
            <a:r>
              <a:rPr lang="en-US" altLang="de-DE" dirty="0" smtClean="0"/>
              <a:t>ctive Ingredients</a:t>
            </a:r>
            <a:endParaRPr lang="en-US" altLang="de-DE" dirty="0"/>
          </a:p>
        </p:txBody>
      </p:sp>
      <p:sp>
        <p:nvSpPr>
          <p:cNvPr id="25603" name="Rectangle 4"/>
          <p:cNvSpPr>
            <a:spLocks noGrp="1" noChangeArrowheads="1"/>
          </p:cNvSpPr>
          <p:nvPr>
            <p:ph type="body" sz="half" idx="1"/>
          </p:nvPr>
        </p:nvSpPr>
        <p:spPr>
          <a:xfrm>
            <a:off x="4651720" y="1991182"/>
            <a:ext cx="6203822" cy="3284538"/>
          </a:xfrm>
        </p:spPr>
        <p:txBody>
          <a:bodyPr/>
          <a:lstStyle/>
          <a:p>
            <a:pPr eaLnBrk="1" hangingPunct="1"/>
            <a:r>
              <a:rPr lang="de-DE" altLang="de-DE" dirty="0" err="1" smtClean="0"/>
              <a:t>Celumer</a:t>
            </a:r>
            <a:r>
              <a:rPr lang="de-DE" altLang="de-DE" dirty="0" smtClean="0"/>
              <a:t> Marine </a:t>
            </a:r>
            <a:r>
              <a:rPr lang="de-DE" altLang="de-DE" dirty="0" err="1" smtClean="0"/>
              <a:t>Extract</a:t>
            </a:r>
            <a:endParaRPr lang="de-DE" altLang="de-DE" dirty="0" smtClean="0"/>
          </a:p>
          <a:p>
            <a:pPr eaLnBrk="1" hangingPunct="1"/>
            <a:r>
              <a:rPr lang="de-DE" altLang="de-DE" dirty="0" smtClean="0"/>
              <a:t>Q10</a:t>
            </a:r>
          </a:p>
          <a:p>
            <a:pPr eaLnBrk="1" hangingPunct="1"/>
            <a:r>
              <a:rPr lang="de-DE" altLang="de-DE" dirty="0" smtClean="0"/>
              <a:t>Castor </a:t>
            </a:r>
            <a:r>
              <a:rPr lang="de-DE" altLang="de-DE" dirty="0" err="1" smtClean="0"/>
              <a:t>Oil</a:t>
            </a:r>
            <a:endParaRPr lang="de-DE" altLang="de-DE" dirty="0" smtClean="0"/>
          </a:p>
          <a:p>
            <a:pPr eaLnBrk="1" hangingPunct="1"/>
            <a:r>
              <a:rPr lang="de-DE" altLang="de-DE" dirty="0" smtClean="0"/>
              <a:t>Vitamin E</a:t>
            </a:r>
          </a:p>
        </p:txBody>
      </p:sp>
      <p:sp>
        <p:nvSpPr>
          <p:cNvPr id="25605" name="Text Box 11">
            <a:hlinkClick r:id="rId2" action="ppaction://hlinksldjump"/>
          </p:cNvPr>
          <p:cNvSpPr txBox="1">
            <a:spLocks noChangeArrowheads="1"/>
          </p:cNvSpPr>
          <p:nvPr/>
        </p:nvSpPr>
        <p:spPr bwMode="auto">
          <a:xfrm>
            <a:off x="9120112" y="6686167"/>
            <a:ext cx="1871662"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EYE CREAM</a:t>
            </a:r>
            <a:endParaRPr lang="en-US" altLang="de-DE" sz="700" dirty="0">
              <a:solidFill>
                <a:srgbClr val="333F48"/>
              </a:solidFill>
              <a:latin typeface="+mn-lt"/>
            </a:endParaRPr>
          </a:p>
        </p:txBody>
      </p:sp>
      <p:sp>
        <p:nvSpPr>
          <p:cNvPr id="12" name="Text Box 17">
            <a:hlinkClick r:id="rId3" action="ppaction://hlinksldjump"/>
          </p:cNvPr>
          <p:cNvSpPr txBox="1">
            <a:spLocks noChangeArrowheads="1"/>
          </p:cNvSpPr>
          <p:nvPr/>
        </p:nvSpPr>
        <p:spPr bwMode="auto">
          <a:xfrm>
            <a:off x="4122911" y="6313289"/>
            <a:ext cx="1366838" cy="1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a:solidFill>
                  <a:srgbClr val="333F48"/>
                </a:solidFill>
                <a:latin typeface="+mn-lt"/>
                <a:sym typeface="Webdings" panose="05030102010509060703" pitchFamily="18" charset="2"/>
              </a:rPr>
              <a:t></a:t>
            </a:r>
            <a:r>
              <a:rPr lang="en-US" altLang="de-DE" sz="700" dirty="0" err="1">
                <a:solidFill>
                  <a:srgbClr val="333F48"/>
                </a:solidFill>
                <a:latin typeface="+mn-lt"/>
              </a:rPr>
              <a:t>Celumer</a:t>
            </a:r>
            <a:r>
              <a:rPr lang="en-US" altLang="de-DE" sz="700" dirty="0">
                <a:solidFill>
                  <a:srgbClr val="333F48"/>
                </a:solidFill>
                <a:latin typeface="+mn-lt"/>
              </a:rPr>
              <a:t>  </a:t>
            </a:r>
            <a:r>
              <a:rPr lang="en-US" altLang="de-DE" sz="700" dirty="0" smtClean="0">
                <a:solidFill>
                  <a:srgbClr val="333F48"/>
                </a:solidFill>
                <a:latin typeface="+mn-lt"/>
              </a:rPr>
              <a:t>Marine Extract</a:t>
            </a:r>
            <a:endParaRPr lang="en-US" altLang="de-DE" sz="700" dirty="0">
              <a:solidFill>
                <a:srgbClr val="333F48"/>
              </a:solidFill>
              <a:latin typeface="+mn-lt"/>
            </a:endParaRPr>
          </a:p>
        </p:txBody>
      </p:sp>
      <p:sp>
        <p:nvSpPr>
          <p:cNvPr id="13" name="Text Box 15">
            <a:hlinkClick r:id="rId4" action="ppaction://hlinksldjump"/>
          </p:cNvPr>
          <p:cNvSpPr txBox="1">
            <a:spLocks noChangeArrowheads="1"/>
          </p:cNvSpPr>
          <p:nvPr/>
        </p:nvSpPr>
        <p:spPr bwMode="auto">
          <a:xfrm>
            <a:off x="5726459" y="6310805"/>
            <a:ext cx="547413" cy="14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Q10</a:t>
            </a:r>
            <a:endParaRPr lang="en-US" altLang="de-DE" sz="700" dirty="0">
              <a:solidFill>
                <a:srgbClr val="333F48"/>
              </a:solidFill>
              <a:latin typeface="+mn-lt"/>
            </a:endParaRPr>
          </a:p>
        </p:txBody>
      </p:sp>
      <p:sp>
        <p:nvSpPr>
          <p:cNvPr id="14" name="Text Box 17">
            <a:hlinkClick r:id="rId5" action="ppaction://hlinksldjump"/>
          </p:cNvPr>
          <p:cNvSpPr txBox="1">
            <a:spLocks noChangeArrowheads="1"/>
          </p:cNvSpPr>
          <p:nvPr/>
        </p:nvSpPr>
        <p:spPr bwMode="auto">
          <a:xfrm>
            <a:off x="10720905" y="6307969"/>
            <a:ext cx="663151" cy="1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a:solidFill>
                  <a:srgbClr val="333F48"/>
                </a:solidFill>
                <a:latin typeface="+mn-lt"/>
                <a:sym typeface="Webdings" panose="05030102010509060703" pitchFamily="18" charset="2"/>
              </a:rPr>
              <a:t>INCI</a:t>
            </a:r>
            <a:endParaRPr lang="en-US" altLang="de-DE" sz="700" dirty="0">
              <a:solidFill>
                <a:srgbClr val="333F48"/>
              </a:solidFill>
              <a:latin typeface="+mn-lt"/>
            </a:endParaRPr>
          </a:p>
        </p:txBody>
      </p:sp>
      <p:sp>
        <p:nvSpPr>
          <p:cNvPr id="15" name="Text Box 15">
            <a:hlinkClick r:id="rId6" action="ppaction://hlinksldjump"/>
          </p:cNvPr>
          <p:cNvSpPr txBox="1">
            <a:spLocks noChangeArrowheads="1"/>
          </p:cNvSpPr>
          <p:nvPr/>
        </p:nvSpPr>
        <p:spPr bwMode="auto">
          <a:xfrm>
            <a:off x="6381135" y="6306999"/>
            <a:ext cx="1063043" cy="177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Castor Oil</a:t>
            </a:r>
            <a:endParaRPr lang="en-US" altLang="de-DE" sz="700" dirty="0">
              <a:solidFill>
                <a:srgbClr val="333F48"/>
              </a:solidFill>
              <a:latin typeface="+mn-lt"/>
            </a:endParaRPr>
          </a:p>
        </p:txBody>
      </p:sp>
      <p:sp>
        <p:nvSpPr>
          <p:cNvPr id="16" name="Text Box 15">
            <a:hlinkClick r:id="rId7" action="ppaction://hlinksldjump"/>
          </p:cNvPr>
          <p:cNvSpPr txBox="1">
            <a:spLocks noChangeArrowheads="1"/>
          </p:cNvSpPr>
          <p:nvPr/>
        </p:nvSpPr>
        <p:spPr bwMode="auto">
          <a:xfrm>
            <a:off x="7542822" y="6311669"/>
            <a:ext cx="936625"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Vitamin E</a:t>
            </a:r>
            <a:endParaRPr lang="en-US" altLang="de-DE" sz="700" dirty="0">
              <a:solidFill>
                <a:srgbClr val="333F48"/>
              </a:solidFill>
              <a:latin typeface="+mn-lt"/>
            </a:endParaRPr>
          </a:p>
        </p:txBody>
      </p:sp>
    </p:spTree>
    <p:extLst>
      <p:ext uri="{BB962C8B-B14F-4D97-AF65-F5344CB8AC3E}">
        <p14:creationId xmlns:p14="http://schemas.microsoft.com/office/powerpoint/2010/main" val="9286501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el 1"/>
          <p:cNvSpPr>
            <a:spLocks noGrp="1"/>
          </p:cNvSpPr>
          <p:nvPr>
            <p:ph type="title"/>
          </p:nvPr>
        </p:nvSpPr>
        <p:spPr>
          <a:xfrm>
            <a:off x="0" y="787938"/>
            <a:ext cx="6578823" cy="692150"/>
          </a:xfrm>
        </p:spPr>
        <p:txBody>
          <a:bodyPr/>
          <a:lstStyle/>
          <a:p>
            <a:r>
              <a:rPr lang="en-US" altLang="de-DE" dirty="0" smtClean="0"/>
              <a:t>Eye Cream - </a:t>
            </a:r>
            <a:r>
              <a:rPr lang="en-US" altLang="de-DE" dirty="0"/>
              <a:t>INCI</a:t>
            </a:r>
            <a:endParaRPr lang="de-DE" altLang="de-DE" dirty="0"/>
          </a:p>
        </p:txBody>
      </p:sp>
      <p:sp>
        <p:nvSpPr>
          <p:cNvPr id="4" name="Rechteck 2"/>
          <p:cNvSpPr>
            <a:spLocks noChangeArrowheads="1"/>
          </p:cNvSpPr>
          <p:nvPr/>
        </p:nvSpPr>
        <p:spPr bwMode="auto">
          <a:xfrm>
            <a:off x="2497393" y="1981910"/>
            <a:ext cx="7905135" cy="345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a:lnSpc>
                <a:spcPct val="150000"/>
              </a:lnSpc>
              <a:buFont typeface="Wingdings" panose="05000000000000000000" pitchFamily="2" charset="2"/>
              <a:buNone/>
            </a:pPr>
            <a:r>
              <a:rPr lang="de-DE" altLang="de-DE" sz="1400" dirty="0" err="1" smtClean="0">
                <a:solidFill>
                  <a:srgbClr val="333F48"/>
                </a:solidFill>
                <a:latin typeface="+mn-lt"/>
              </a:rPr>
              <a:t>Ingredients</a:t>
            </a:r>
            <a:r>
              <a:rPr lang="de-DE" altLang="de-DE" sz="1400" dirty="0" smtClean="0">
                <a:solidFill>
                  <a:srgbClr val="333F48"/>
                </a:solidFill>
                <a:latin typeface="+mn-lt"/>
              </a:rPr>
              <a:t>:</a:t>
            </a:r>
            <a:endParaRPr lang="de-DE" altLang="de-DE" sz="1400" dirty="0">
              <a:solidFill>
                <a:srgbClr val="333F48"/>
              </a:solidFill>
              <a:latin typeface="+mn-lt"/>
            </a:endParaRPr>
          </a:p>
          <a:p>
            <a:pPr>
              <a:lnSpc>
                <a:spcPct val="150000"/>
              </a:lnSpc>
              <a:buNone/>
            </a:pPr>
            <a:r>
              <a:rPr lang="de-DE" sz="1400" dirty="0">
                <a:solidFill>
                  <a:srgbClr val="333F48"/>
                </a:solidFill>
                <a:latin typeface="+mj-lt"/>
              </a:rPr>
              <a:t>Aqua/</a:t>
            </a:r>
            <a:r>
              <a:rPr lang="de-DE" sz="1400" dirty="0" err="1">
                <a:solidFill>
                  <a:srgbClr val="333F48"/>
                </a:solidFill>
                <a:latin typeface="+mj-lt"/>
              </a:rPr>
              <a:t>Water</a:t>
            </a:r>
            <a:r>
              <a:rPr lang="de-DE" sz="1400" dirty="0">
                <a:solidFill>
                  <a:srgbClr val="333F48"/>
                </a:solidFill>
                <a:latin typeface="+mj-lt"/>
              </a:rPr>
              <a:t>, </a:t>
            </a:r>
            <a:r>
              <a:rPr lang="de-DE" sz="1400" dirty="0" err="1">
                <a:solidFill>
                  <a:srgbClr val="333F48"/>
                </a:solidFill>
                <a:latin typeface="+mj-lt"/>
              </a:rPr>
              <a:t>Propylene</a:t>
            </a:r>
            <a:r>
              <a:rPr lang="de-DE" sz="1400" dirty="0">
                <a:solidFill>
                  <a:srgbClr val="333F48"/>
                </a:solidFill>
                <a:latin typeface="+mj-lt"/>
              </a:rPr>
              <a:t> </a:t>
            </a:r>
            <a:r>
              <a:rPr lang="de-DE" sz="1400" dirty="0" err="1">
                <a:solidFill>
                  <a:srgbClr val="333F48"/>
                </a:solidFill>
                <a:latin typeface="+mj-lt"/>
              </a:rPr>
              <a:t>Glycol</a:t>
            </a:r>
            <a:r>
              <a:rPr lang="de-DE" sz="1400" dirty="0">
                <a:solidFill>
                  <a:srgbClr val="333F48"/>
                </a:solidFill>
                <a:latin typeface="+mj-lt"/>
              </a:rPr>
              <a:t>, </a:t>
            </a:r>
            <a:r>
              <a:rPr lang="de-DE" sz="1400" dirty="0" err="1">
                <a:solidFill>
                  <a:srgbClr val="333F48"/>
                </a:solidFill>
                <a:latin typeface="+mj-lt"/>
              </a:rPr>
              <a:t>Pentylene</a:t>
            </a:r>
            <a:r>
              <a:rPr lang="de-DE" sz="1400" dirty="0">
                <a:solidFill>
                  <a:srgbClr val="333F48"/>
                </a:solidFill>
                <a:latin typeface="+mj-lt"/>
              </a:rPr>
              <a:t> </a:t>
            </a:r>
            <a:r>
              <a:rPr lang="de-DE" sz="1400" dirty="0" err="1">
                <a:solidFill>
                  <a:srgbClr val="333F48"/>
                </a:solidFill>
                <a:latin typeface="+mj-lt"/>
              </a:rPr>
              <a:t>Glycol</a:t>
            </a:r>
            <a:r>
              <a:rPr lang="de-DE" sz="1400" dirty="0">
                <a:solidFill>
                  <a:srgbClr val="333F48"/>
                </a:solidFill>
                <a:latin typeface="+mj-lt"/>
              </a:rPr>
              <a:t>, C12-15 Alkyl </a:t>
            </a:r>
            <a:r>
              <a:rPr lang="de-DE" sz="1400" dirty="0" err="1">
                <a:solidFill>
                  <a:srgbClr val="333F48"/>
                </a:solidFill>
                <a:latin typeface="+mj-lt"/>
              </a:rPr>
              <a:t>Benzoate</a:t>
            </a:r>
            <a:r>
              <a:rPr lang="de-DE" sz="1400" dirty="0">
                <a:solidFill>
                  <a:srgbClr val="333F48"/>
                </a:solidFill>
                <a:latin typeface="+mj-lt"/>
              </a:rPr>
              <a:t>, </a:t>
            </a:r>
            <a:r>
              <a:rPr lang="de-DE" sz="1400" dirty="0" err="1" smtClean="0">
                <a:solidFill>
                  <a:srgbClr val="333F48"/>
                </a:solidFill>
                <a:latin typeface="+mj-lt"/>
              </a:rPr>
              <a:t>Ricinus</a:t>
            </a:r>
            <a:r>
              <a:rPr lang="de-DE" sz="1400" dirty="0">
                <a:solidFill>
                  <a:srgbClr val="333F48"/>
                </a:solidFill>
                <a:latin typeface="+mj-lt"/>
              </a:rPr>
              <a:t> </a:t>
            </a:r>
            <a:r>
              <a:rPr lang="de-DE" sz="1400" dirty="0" err="1" smtClean="0">
                <a:solidFill>
                  <a:srgbClr val="333F48"/>
                </a:solidFill>
                <a:latin typeface="+mj-lt"/>
              </a:rPr>
              <a:t>Communis</a:t>
            </a:r>
            <a:r>
              <a:rPr lang="de-DE" sz="1400" dirty="0" smtClean="0">
                <a:solidFill>
                  <a:srgbClr val="333F48"/>
                </a:solidFill>
                <a:latin typeface="+mj-lt"/>
              </a:rPr>
              <a:t> </a:t>
            </a:r>
            <a:r>
              <a:rPr lang="de-DE" sz="1400" dirty="0">
                <a:solidFill>
                  <a:srgbClr val="333F48"/>
                </a:solidFill>
                <a:latin typeface="+mj-lt"/>
              </a:rPr>
              <a:t>(Castor) </a:t>
            </a:r>
            <a:r>
              <a:rPr lang="de-DE" sz="1400" dirty="0" err="1">
                <a:solidFill>
                  <a:srgbClr val="333F48"/>
                </a:solidFill>
                <a:latin typeface="+mj-lt"/>
              </a:rPr>
              <a:t>Seed</a:t>
            </a:r>
            <a:r>
              <a:rPr lang="de-DE" sz="1400" dirty="0">
                <a:solidFill>
                  <a:srgbClr val="333F48"/>
                </a:solidFill>
                <a:latin typeface="+mj-lt"/>
              </a:rPr>
              <a:t> </a:t>
            </a:r>
            <a:r>
              <a:rPr lang="de-DE" sz="1400" dirty="0" err="1">
                <a:solidFill>
                  <a:srgbClr val="333F48"/>
                </a:solidFill>
                <a:latin typeface="+mj-lt"/>
              </a:rPr>
              <a:t>Oil</a:t>
            </a:r>
            <a:r>
              <a:rPr lang="de-DE" sz="1400" dirty="0">
                <a:solidFill>
                  <a:srgbClr val="333F48"/>
                </a:solidFill>
                <a:latin typeface="+mj-lt"/>
              </a:rPr>
              <a:t>, PEG-100 </a:t>
            </a:r>
            <a:r>
              <a:rPr lang="de-DE" sz="1400" dirty="0" err="1">
                <a:solidFill>
                  <a:srgbClr val="333F48"/>
                </a:solidFill>
                <a:latin typeface="+mj-lt"/>
              </a:rPr>
              <a:t>Stearate</a:t>
            </a:r>
            <a:r>
              <a:rPr lang="de-DE" sz="1400" dirty="0">
                <a:solidFill>
                  <a:srgbClr val="333F48"/>
                </a:solidFill>
                <a:latin typeface="+mj-lt"/>
              </a:rPr>
              <a:t>, </a:t>
            </a:r>
            <a:r>
              <a:rPr lang="de-DE" sz="1400" dirty="0" err="1">
                <a:solidFill>
                  <a:srgbClr val="333F48"/>
                </a:solidFill>
                <a:latin typeface="+mj-lt"/>
              </a:rPr>
              <a:t>Myristyl</a:t>
            </a:r>
            <a:r>
              <a:rPr lang="de-DE" sz="1400" dirty="0">
                <a:solidFill>
                  <a:srgbClr val="333F48"/>
                </a:solidFill>
                <a:latin typeface="+mj-lt"/>
              </a:rPr>
              <a:t> </a:t>
            </a:r>
            <a:r>
              <a:rPr lang="de-DE" sz="1400" dirty="0" err="1">
                <a:solidFill>
                  <a:srgbClr val="333F48"/>
                </a:solidFill>
                <a:latin typeface="+mj-lt"/>
              </a:rPr>
              <a:t>Alcohol</a:t>
            </a:r>
            <a:r>
              <a:rPr lang="de-DE" sz="1400" dirty="0">
                <a:solidFill>
                  <a:srgbClr val="333F48"/>
                </a:solidFill>
                <a:latin typeface="+mj-lt"/>
              </a:rPr>
              <a:t>, </a:t>
            </a:r>
            <a:r>
              <a:rPr lang="de-DE" sz="1400" dirty="0" err="1" smtClean="0">
                <a:solidFill>
                  <a:srgbClr val="333F48"/>
                </a:solidFill>
                <a:latin typeface="+mj-lt"/>
              </a:rPr>
              <a:t>Glyceryl</a:t>
            </a:r>
            <a:r>
              <a:rPr lang="de-DE" sz="1400" dirty="0">
                <a:solidFill>
                  <a:srgbClr val="333F48"/>
                </a:solidFill>
                <a:latin typeface="+mj-lt"/>
              </a:rPr>
              <a:t> </a:t>
            </a:r>
            <a:r>
              <a:rPr lang="de-DE" sz="1400" dirty="0" err="1" smtClean="0">
                <a:solidFill>
                  <a:srgbClr val="333F48"/>
                </a:solidFill>
                <a:latin typeface="+mj-lt"/>
              </a:rPr>
              <a:t>Stearate</a:t>
            </a:r>
            <a:r>
              <a:rPr lang="de-DE" sz="1400" dirty="0">
                <a:solidFill>
                  <a:srgbClr val="333F48"/>
                </a:solidFill>
                <a:latin typeface="+mj-lt"/>
              </a:rPr>
              <a:t>, </a:t>
            </a:r>
            <a:r>
              <a:rPr lang="de-DE" sz="1400" dirty="0" err="1">
                <a:solidFill>
                  <a:srgbClr val="333F48"/>
                </a:solidFill>
                <a:latin typeface="+mj-lt"/>
              </a:rPr>
              <a:t>Cera</a:t>
            </a:r>
            <a:r>
              <a:rPr lang="de-DE" sz="1400" dirty="0">
                <a:solidFill>
                  <a:srgbClr val="333F48"/>
                </a:solidFill>
                <a:latin typeface="+mj-lt"/>
              </a:rPr>
              <a:t> Alba/</a:t>
            </a:r>
            <a:r>
              <a:rPr lang="de-DE" sz="1400" dirty="0" err="1">
                <a:solidFill>
                  <a:srgbClr val="333F48"/>
                </a:solidFill>
                <a:latin typeface="+mj-lt"/>
              </a:rPr>
              <a:t>Beeswax</a:t>
            </a:r>
            <a:r>
              <a:rPr lang="de-DE" sz="1400" dirty="0">
                <a:solidFill>
                  <a:srgbClr val="333F48"/>
                </a:solidFill>
                <a:latin typeface="+mj-lt"/>
              </a:rPr>
              <a:t>, Maris Aqua/</a:t>
            </a:r>
            <a:r>
              <a:rPr lang="de-DE" sz="1400" dirty="0" err="1">
                <a:solidFill>
                  <a:srgbClr val="333F48"/>
                </a:solidFill>
                <a:latin typeface="+mj-lt"/>
              </a:rPr>
              <a:t>Sea</a:t>
            </a:r>
            <a:r>
              <a:rPr lang="de-DE" sz="1400" dirty="0">
                <a:solidFill>
                  <a:srgbClr val="333F48"/>
                </a:solidFill>
                <a:latin typeface="+mj-lt"/>
              </a:rPr>
              <a:t> </a:t>
            </a:r>
            <a:r>
              <a:rPr lang="de-DE" sz="1400" dirty="0" err="1">
                <a:solidFill>
                  <a:srgbClr val="333F48"/>
                </a:solidFill>
                <a:latin typeface="+mj-lt"/>
              </a:rPr>
              <a:t>Water</a:t>
            </a:r>
            <a:r>
              <a:rPr lang="de-DE" sz="1400" dirty="0">
                <a:solidFill>
                  <a:srgbClr val="333F48"/>
                </a:solidFill>
                <a:latin typeface="+mj-lt"/>
              </a:rPr>
              <a:t>, </a:t>
            </a:r>
            <a:r>
              <a:rPr lang="de-DE" sz="1400" dirty="0" err="1">
                <a:solidFill>
                  <a:srgbClr val="333F48"/>
                </a:solidFill>
                <a:latin typeface="+mj-lt"/>
              </a:rPr>
              <a:t>Ubiquinone</a:t>
            </a:r>
            <a:r>
              <a:rPr lang="de-DE" sz="1400" dirty="0">
                <a:solidFill>
                  <a:srgbClr val="333F48"/>
                </a:solidFill>
                <a:latin typeface="+mj-lt"/>
              </a:rPr>
              <a:t>, </a:t>
            </a:r>
            <a:r>
              <a:rPr lang="de-DE" sz="1400" dirty="0" err="1" smtClean="0">
                <a:solidFill>
                  <a:srgbClr val="333F48"/>
                </a:solidFill>
                <a:latin typeface="+mj-lt"/>
              </a:rPr>
              <a:t>Spirulina</a:t>
            </a:r>
            <a:r>
              <a:rPr lang="de-DE" sz="1400" dirty="0">
                <a:solidFill>
                  <a:srgbClr val="333F48"/>
                </a:solidFill>
                <a:latin typeface="+mj-lt"/>
              </a:rPr>
              <a:t> </a:t>
            </a:r>
            <a:r>
              <a:rPr lang="de-DE" sz="1400" dirty="0" smtClean="0">
                <a:solidFill>
                  <a:srgbClr val="333F48"/>
                </a:solidFill>
                <a:latin typeface="+mj-lt"/>
              </a:rPr>
              <a:t>Maxima </a:t>
            </a:r>
            <a:r>
              <a:rPr lang="de-DE" sz="1400" dirty="0" err="1">
                <a:solidFill>
                  <a:srgbClr val="333F48"/>
                </a:solidFill>
                <a:latin typeface="+mj-lt"/>
              </a:rPr>
              <a:t>Extract</a:t>
            </a:r>
            <a:r>
              <a:rPr lang="de-DE" sz="1400" dirty="0">
                <a:solidFill>
                  <a:srgbClr val="333F48"/>
                </a:solidFill>
                <a:latin typeface="+mj-lt"/>
              </a:rPr>
              <a:t>, </a:t>
            </a:r>
            <a:r>
              <a:rPr lang="de-DE" sz="1400" dirty="0" err="1">
                <a:solidFill>
                  <a:srgbClr val="333F48"/>
                </a:solidFill>
                <a:latin typeface="+mj-lt"/>
              </a:rPr>
              <a:t>Algae</a:t>
            </a:r>
            <a:r>
              <a:rPr lang="de-DE" sz="1400" dirty="0">
                <a:solidFill>
                  <a:srgbClr val="333F48"/>
                </a:solidFill>
                <a:latin typeface="+mj-lt"/>
              </a:rPr>
              <a:t> </a:t>
            </a:r>
            <a:r>
              <a:rPr lang="de-DE" sz="1400" dirty="0" err="1">
                <a:solidFill>
                  <a:srgbClr val="333F48"/>
                </a:solidFill>
                <a:latin typeface="+mj-lt"/>
              </a:rPr>
              <a:t>Extract</a:t>
            </a:r>
            <a:r>
              <a:rPr lang="de-DE" sz="1400" dirty="0">
                <a:solidFill>
                  <a:srgbClr val="333F48"/>
                </a:solidFill>
                <a:latin typeface="+mj-lt"/>
              </a:rPr>
              <a:t>/</a:t>
            </a:r>
            <a:r>
              <a:rPr lang="de-DE" sz="1400" dirty="0" err="1">
                <a:solidFill>
                  <a:srgbClr val="333F48"/>
                </a:solidFill>
                <a:latin typeface="+mj-lt"/>
              </a:rPr>
              <a:t>Alaria</a:t>
            </a:r>
            <a:r>
              <a:rPr lang="de-DE" sz="1400" dirty="0">
                <a:solidFill>
                  <a:srgbClr val="333F48"/>
                </a:solidFill>
                <a:latin typeface="+mj-lt"/>
              </a:rPr>
              <a:t> </a:t>
            </a:r>
            <a:r>
              <a:rPr lang="de-DE" sz="1400" dirty="0" err="1">
                <a:solidFill>
                  <a:srgbClr val="333F48"/>
                </a:solidFill>
                <a:latin typeface="+mj-lt"/>
              </a:rPr>
              <a:t>Esculenta</a:t>
            </a:r>
            <a:r>
              <a:rPr lang="de-DE" sz="1400" dirty="0">
                <a:solidFill>
                  <a:srgbClr val="333F48"/>
                </a:solidFill>
                <a:latin typeface="+mj-lt"/>
              </a:rPr>
              <a:t> </a:t>
            </a:r>
            <a:r>
              <a:rPr lang="de-DE" sz="1400" dirty="0" err="1">
                <a:solidFill>
                  <a:srgbClr val="333F48"/>
                </a:solidFill>
                <a:latin typeface="+mj-lt"/>
              </a:rPr>
              <a:t>Extract</a:t>
            </a:r>
            <a:r>
              <a:rPr lang="de-DE" sz="1400" dirty="0">
                <a:solidFill>
                  <a:srgbClr val="333F48"/>
                </a:solidFill>
                <a:latin typeface="+mj-lt"/>
              </a:rPr>
              <a:t>, </a:t>
            </a:r>
            <a:r>
              <a:rPr lang="de-DE" sz="1400" dirty="0" err="1">
                <a:solidFill>
                  <a:srgbClr val="333F48"/>
                </a:solidFill>
                <a:latin typeface="+mj-lt"/>
              </a:rPr>
              <a:t>Saccharide</a:t>
            </a:r>
            <a:r>
              <a:rPr lang="de-DE" sz="1400" dirty="0">
                <a:solidFill>
                  <a:srgbClr val="333F48"/>
                </a:solidFill>
                <a:latin typeface="+mj-lt"/>
              </a:rPr>
              <a:t> </a:t>
            </a:r>
            <a:r>
              <a:rPr lang="de-DE" sz="1400" dirty="0" err="1" smtClean="0">
                <a:solidFill>
                  <a:srgbClr val="333F48"/>
                </a:solidFill>
                <a:latin typeface="+mj-lt"/>
              </a:rPr>
              <a:t>Isomerate</a:t>
            </a:r>
            <a:r>
              <a:rPr lang="de-DE" sz="1400" dirty="0" smtClean="0">
                <a:solidFill>
                  <a:srgbClr val="333F48"/>
                </a:solidFill>
                <a:latin typeface="+mj-lt"/>
              </a:rPr>
              <a:t>, </a:t>
            </a:r>
            <a:r>
              <a:rPr lang="en-US" sz="1400" dirty="0" smtClean="0">
                <a:solidFill>
                  <a:srgbClr val="333F48"/>
                </a:solidFill>
                <a:latin typeface="+mj-lt"/>
              </a:rPr>
              <a:t>Caviar </a:t>
            </a:r>
            <a:r>
              <a:rPr lang="en-US" sz="1400" dirty="0">
                <a:solidFill>
                  <a:srgbClr val="333F48"/>
                </a:solidFill>
                <a:latin typeface="+mj-lt"/>
              </a:rPr>
              <a:t>Extract, </a:t>
            </a:r>
            <a:r>
              <a:rPr lang="en-US" sz="1400" dirty="0" err="1">
                <a:solidFill>
                  <a:srgbClr val="333F48"/>
                </a:solidFill>
                <a:latin typeface="+mj-lt"/>
              </a:rPr>
              <a:t>Ostrea</a:t>
            </a:r>
            <a:r>
              <a:rPr lang="en-US" sz="1400" dirty="0">
                <a:solidFill>
                  <a:srgbClr val="333F48"/>
                </a:solidFill>
                <a:latin typeface="+mj-lt"/>
              </a:rPr>
              <a:t> Shell Extract/Oyster Shell Extract, Maris </a:t>
            </a:r>
            <a:r>
              <a:rPr lang="en-US" sz="1400" dirty="0" err="1">
                <a:solidFill>
                  <a:srgbClr val="333F48"/>
                </a:solidFill>
                <a:latin typeface="+mj-lt"/>
              </a:rPr>
              <a:t>Limus</a:t>
            </a:r>
            <a:r>
              <a:rPr lang="en-US" sz="1400" dirty="0">
                <a:solidFill>
                  <a:srgbClr val="333F48"/>
                </a:solidFill>
                <a:latin typeface="+mj-lt"/>
              </a:rPr>
              <a:t> </a:t>
            </a:r>
            <a:r>
              <a:rPr lang="en-US" sz="1400" dirty="0" smtClean="0">
                <a:solidFill>
                  <a:srgbClr val="333F48"/>
                </a:solidFill>
                <a:latin typeface="+mj-lt"/>
              </a:rPr>
              <a:t>Extract/Sea Silt </a:t>
            </a:r>
            <a:r>
              <a:rPr lang="en-US" sz="1400" dirty="0">
                <a:solidFill>
                  <a:srgbClr val="333F48"/>
                </a:solidFill>
                <a:latin typeface="+mj-lt"/>
              </a:rPr>
              <a:t>Extract, Helianthus </a:t>
            </a:r>
            <a:r>
              <a:rPr lang="en-US" sz="1400" dirty="0" err="1">
                <a:solidFill>
                  <a:srgbClr val="333F48"/>
                </a:solidFill>
                <a:latin typeface="+mj-lt"/>
              </a:rPr>
              <a:t>Annuus</a:t>
            </a:r>
            <a:r>
              <a:rPr lang="en-US" sz="1400" dirty="0">
                <a:solidFill>
                  <a:srgbClr val="333F48"/>
                </a:solidFill>
                <a:latin typeface="+mj-lt"/>
              </a:rPr>
              <a:t> (Sunflower) Seed Oil, </a:t>
            </a:r>
            <a:r>
              <a:rPr lang="en-US" sz="1400" dirty="0" err="1">
                <a:solidFill>
                  <a:srgbClr val="333F48"/>
                </a:solidFill>
                <a:latin typeface="+mj-lt"/>
              </a:rPr>
              <a:t>Tocopherol</a:t>
            </a:r>
            <a:r>
              <a:rPr lang="en-US" sz="1400" dirty="0">
                <a:solidFill>
                  <a:srgbClr val="333F48"/>
                </a:solidFill>
                <a:latin typeface="+mj-lt"/>
              </a:rPr>
              <a:t>, </a:t>
            </a:r>
            <a:r>
              <a:rPr lang="en-US" sz="1400" dirty="0" smtClean="0">
                <a:solidFill>
                  <a:srgbClr val="333F48"/>
                </a:solidFill>
                <a:latin typeface="+mj-lt"/>
              </a:rPr>
              <a:t>Glycerin, </a:t>
            </a:r>
            <a:r>
              <a:rPr lang="de-DE" sz="1400" dirty="0" err="1" smtClean="0">
                <a:solidFill>
                  <a:srgbClr val="333F48"/>
                </a:solidFill>
                <a:latin typeface="+mj-lt"/>
              </a:rPr>
              <a:t>Carbomer</a:t>
            </a:r>
            <a:r>
              <a:rPr lang="de-DE" sz="1400" dirty="0">
                <a:solidFill>
                  <a:srgbClr val="333F48"/>
                </a:solidFill>
                <a:latin typeface="+mj-lt"/>
              </a:rPr>
              <a:t>, Lecithin, </a:t>
            </a:r>
            <a:r>
              <a:rPr lang="de-DE" sz="1400" dirty="0" err="1">
                <a:solidFill>
                  <a:srgbClr val="333F48"/>
                </a:solidFill>
                <a:latin typeface="+mj-lt"/>
              </a:rPr>
              <a:t>Sodium</a:t>
            </a:r>
            <a:r>
              <a:rPr lang="de-DE" sz="1400" dirty="0">
                <a:solidFill>
                  <a:srgbClr val="333F48"/>
                </a:solidFill>
                <a:latin typeface="+mj-lt"/>
              </a:rPr>
              <a:t> Hydroxide, </a:t>
            </a:r>
            <a:r>
              <a:rPr lang="de-DE" sz="1400" dirty="0" err="1">
                <a:solidFill>
                  <a:srgbClr val="333F48"/>
                </a:solidFill>
                <a:latin typeface="+mj-lt"/>
              </a:rPr>
              <a:t>Carnitine</a:t>
            </a:r>
            <a:r>
              <a:rPr lang="de-DE" sz="1400" dirty="0">
                <a:solidFill>
                  <a:srgbClr val="333F48"/>
                </a:solidFill>
                <a:latin typeface="+mj-lt"/>
              </a:rPr>
              <a:t>, </a:t>
            </a:r>
            <a:r>
              <a:rPr lang="de-DE" sz="1400" dirty="0" err="1">
                <a:solidFill>
                  <a:srgbClr val="333F48"/>
                </a:solidFill>
                <a:latin typeface="+mj-lt"/>
              </a:rPr>
              <a:t>Potassium</a:t>
            </a:r>
            <a:r>
              <a:rPr lang="de-DE" sz="1400" dirty="0">
                <a:solidFill>
                  <a:srgbClr val="333F48"/>
                </a:solidFill>
                <a:latin typeface="+mj-lt"/>
              </a:rPr>
              <a:t> </a:t>
            </a:r>
            <a:r>
              <a:rPr lang="de-DE" sz="1400" dirty="0" err="1">
                <a:solidFill>
                  <a:srgbClr val="333F48"/>
                </a:solidFill>
                <a:latin typeface="+mj-lt"/>
              </a:rPr>
              <a:t>Sorbate</a:t>
            </a:r>
            <a:r>
              <a:rPr lang="de-DE" sz="1400" dirty="0">
                <a:solidFill>
                  <a:srgbClr val="333F48"/>
                </a:solidFill>
                <a:latin typeface="+mj-lt"/>
              </a:rPr>
              <a:t>, </a:t>
            </a:r>
            <a:r>
              <a:rPr lang="de-DE" sz="1400" dirty="0" err="1" smtClean="0">
                <a:solidFill>
                  <a:srgbClr val="333F48"/>
                </a:solidFill>
                <a:latin typeface="+mj-lt"/>
              </a:rPr>
              <a:t>Trisodium</a:t>
            </a:r>
            <a:r>
              <a:rPr lang="de-DE" sz="1400" dirty="0">
                <a:solidFill>
                  <a:srgbClr val="333F48"/>
                </a:solidFill>
                <a:latin typeface="+mj-lt"/>
              </a:rPr>
              <a:t> </a:t>
            </a:r>
            <a:r>
              <a:rPr lang="de-DE" sz="1400" dirty="0" smtClean="0">
                <a:solidFill>
                  <a:srgbClr val="333F48"/>
                </a:solidFill>
                <a:latin typeface="+mj-lt"/>
              </a:rPr>
              <a:t>EDTA</a:t>
            </a:r>
            <a:r>
              <a:rPr lang="de-DE" sz="1400" dirty="0">
                <a:solidFill>
                  <a:srgbClr val="333F48"/>
                </a:solidFill>
                <a:latin typeface="+mj-lt"/>
              </a:rPr>
              <a:t>, </a:t>
            </a:r>
            <a:r>
              <a:rPr lang="de-DE" sz="1400" dirty="0" err="1">
                <a:solidFill>
                  <a:srgbClr val="333F48"/>
                </a:solidFill>
                <a:latin typeface="+mj-lt"/>
              </a:rPr>
              <a:t>Caprylic</a:t>
            </a:r>
            <a:r>
              <a:rPr lang="de-DE" sz="1400" dirty="0">
                <a:solidFill>
                  <a:srgbClr val="333F48"/>
                </a:solidFill>
                <a:latin typeface="+mj-lt"/>
              </a:rPr>
              <a:t>/</a:t>
            </a:r>
            <a:r>
              <a:rPr lang="de-DE" sz="1400" dirty="0" err="1">
                <a:solidFill>
                  <a:srgbClr val="333F48"/>
                </a:solidFill>
                <a:latin typeface="+mj-lt"/>
              </a:rPr>
              <a:t>Capric</a:t>
            </a:r>
            <a:r>
              <a:rPr lang="de-DE" sz="1400" dirty="0">
                <a:solidFill>
                  <a:srgbClr val="333F48"/>
                </a:solidFill>
                <a:latin typeface="+mj-lt"/>
              </a:rPr>
              <a:t> </a:t>
            </a:r>
            <a:r>
              <a:rPr lang="de-DE" sz="1400" dirty="0" err="1">
                <a:solidFill>
                  <a:srgbClr val="333F48"/>
                </a:solidFill>
                <a:latin typeface="+mj-lt"/>
              </a:rPr>
              <a:t>Triglyceride</a:t>
            </a:r>
            <a:r>
              <a:rPr lang="de-DE" sz="1400" dirty="0">
                <a:solidFill>
                  <a:srgbClr val="333F48"/>
                </a:solidFill>
                <a:latin typeface="+mj-lt"/>
              </a:rPr>
              <a:t>, </a:t>
            </a:r>
            <a:r>
              <a:rPr lang="de-DE" sz="1400" dirty="0" err="1">
                <a:solidFill>
                  <a:srgbClr val="333F48"/>
                </a:solidFill>
                <a:latin typeface="+mj-lt"/>
              </a:rPr>
              <a:t>Phenoxyethanol</a:t>
            </a:r>
            <a:r>
              <a:rPr lang="de-DE" sz="1400" dirty="0">
                <a:solidFill>
                  <a:srgbClr val="333F48"/>
                </a:solidFill>
                <a:latin typeface="+mj-lt"/>
              </a:rPr>
              <a:t>, Alpha-</a:t>
            </a:r>
            <a:r>
              <a:rPr lang="de-DE" sz="1400" dirty="0" err="1">
                <a:solidFill>
                  <a:srgbClr val="333F48"/>
                </a:solidFill>
                <a:latin typeface="+mj-lt"/>
              </a:rPr>
              <a:t>Isomethyl</a:t>
            </a:r>
            <a:r>
              <a:rPr lang="de-DE" sz="1400" dirty="0">
                <a:solidFill>
                  <a:srgbClr val="333F48"/>
                </a:solidFill>
                <a:latin typeface="+mj-lt"/>
              </a:rPr>
              <a:t> </a:t>
            </a:r>
            <a:r>
              <a:rPr lang="de-DE" sz="1400" dirty="0" err="1" smtClean="0">
                <a:solidFill>
                  <a:srgbClr val="333F48"/>
                </a:solidFill>
                <a:latin typeface="+mj-lt"/>
              </a:rPr>
              <a:t>Ionone</a:t>
            </a:r>
            <a:r>
              <a:rPr lang="de-DE" sz="1400" dirty="0" smtClean="0">
                <a:solidFill>
                  <a:srgbClr val="333F48"/>
                </a:solidFill>
                <a:latin typeface="+mj-lt"/>
              </a:rPr>
              <a:t>, </a:t>
            </a:r>
            <a:r>
              <a:rPr lang="en-US" sz="1400" dirty="0" smtClean="0">
                <a:solidFill>
                  <a:srgbClr val="333F48"/>
                </a:solidFill>
                <a:latin typeface="+mj-lt"/>
              </a:rPr>
              <a:t>Hexyl </a:t>
            </a:r>
            <a:r>
              <a:rPr lang="en-US" sz="1400" dirty="0" err="1">
                <a:solidFill>
                  <a:srgbClr val="333F48"/>
                </a:solidFill>
                <a:latin typeface="+mj-lt"/>
              </a:rPr>
              <a:t>Cinnamal</a:t>
            </a:r>
            <a:r>
              <a:rPr lang="en-US" sz="1400" dirty="0">
                <a:solidFill>
                  <a:srgbClr val="333F48"/>
                </a:solidFill>
                <a:latin typeface="+mj-lt"/>
              </a:rPr>
              <a:t>, </a:t>
            </a:r>
            <a:r>
              <a:rPr lang="en-US" sz="1400" dirty="0" err="1">
                <a:solidFill>
                  <a:srgbClr val="333F48"/>
                </a:solidFill>
                <a:latin typeface="+mj-lt"/>
              </a:rPr>
              <a:t>Butylphenyl</a:t>
            </a:r>
            <a:r>
              <a:rPr lang="en-US" sz="1400" dirty="0">
                <a:solidFill>
                  <a:srgbClr val="333F48"/>
                </a:solidFill>
                <a:latin typeface="+mj-lt"/>
              </a:rPr>
              <a:t> </a:t>
            </a:r>
            <a:r>
              <a:rPr lang="en-US" sz="1400" dirty="0" err="1">
                <a:solidFill>
                  <a:srgbClr val="333F48"/>
                </a:solidFill>
                <a:latin typeface="+mj-lt"/>
              </a:rPr>
              <a:t>Methylpropional</a:t>
            </a:r>
            <a:r>
              <a:rPr lang="en-US" sz="1400" dirty="0">
                <a:solidFill>
                  <a:srgbClr val="333F48"/>
                </a:solidFill>
                <a:latin typeface="+mj-lt"/>
              </a:rPr>
              <a:t>, Benzyl Salicylate, </a:t>
            </a:r>
            <a:r>
              <a:rPr lang="en-US" sz="1400" dirty="0" smtClean="0">
                <a:solidFill>
                  <a:srgbClr val="333F48"/>
                </a:solidFill>
                <a:latin typeface="+mj-lt"/>
              </a:rPr>
              <a:t>Linalool, </a:t>
            </a:r>
            <a:r>
              <a:rPr lang="de-DE" sz="1400" dirty="0" smtClean="0">
                <a:solidFill>
                  <a:srgbClr val="333F48"/>
                </a:solidFill>
                <a:latin typeface="+mj-lt"/>
              </a:rPr>
              <a:t>Limonene</a:t>
            </a:r>
            <a:r>
              <a:rPr lang="de-DE" sz="1400" dirty="0">
                <a:solidFill>
                  <a:srgbClr val="333F48"/>
                </a:solidFill>
                <a:latin typeface="+mj-lt"/>
              </a:rPr>
              <a:t>, </a:t>
            </a:r>
            <a:r>
              <a:rPr lang="de-DE" sz="1400" dirty="0" err="1">
                <a:solidFill>
                  <a:srgbClr val="333F48"/>
                </a:solidFill>
                <a:latin typeface="+mj-lt"/>
              </a:rPr>
              <a:t>Citronellol</a:t>
            </a:r>
            <a:r>
              <a:rPr lang="de-DE" sz="1400" dirty="0">
                <a:solidFill>
                  <a:srgbClr val="333F48"/>
                </a:solidFill>
                <a:latin typeface="+mj-lt"/>
              </a:rPr>
              <a:t>, Eugenol, Parfum/</a:t>
            </a:r>
            <a:r>
              <a:rPr lang="de-DE" sz="1400" dirty="0" err="1">
                <a:solidFill>
                  <a:srgbClr val="333F48"/>
                </a:solidFill>
                <a:latin typeface="+mj-lt"/>
              </a:rPr>
              <a:t>Fragrance</a:t>
            </a:r>
            <a:endParaRPr lang="de-DE" sz="1400" dirty="0">
              <a:solidFill>
                <a:srgbClr val="333F48"/>
              </a:solidFill>
              <a:latin typeface="+mj-lt"/>
            </a:endParaRPr>
          </a:p>
        </p:txBody>
      </p:sp>
    </p:spTree>
    <p:extLst>
      <p:ext uri="{BB962C8B-B14F-4D97-AF65-F5344CB8AC3E}">
        <p14:creationId xmlns:p14="http://schemas.microsoft.com/office/powerpoint/2010/main" val="274583712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Ampoule</a:t>
            </a:r>
            <a:endParaRPr lang="de-DE" dirty="0"/>
          </a:p>
        </p:txBody>
      </p:sp>
      <p:sp>
        <p:nvSpPr>
          <p:cNvPr id="3" name="Textplatzhalter 2"/>
          <p:cNvSpPr>
            <a:spLocks noGrp="1"/>
          </p:cNvSpPr>
          <p:nvPr>
            <p:ph type="body" sz="half" idx="1"/>
          </p:nvPr>
        </p:nvSpPr>
        <p:spPr/>
        <p:txBody>
          <a:bodyPr/>
          <a:lstStyle/>
          <a:p>
            <a:pPr eaLnBrk="1" hangingPunct="1">
              <a:defRPr/>
            </a:pPr>
            <a:r>
              <a:rPr lang="de-DE" dirty="0" err="1"/>
              <a:t>Active</a:t>
            </a:r>
            <a:r>
              <a:rPr lang="de-DE" dirty="0"/>
              <a:t> </a:t>
            </a:r>
            <a:r>
              <a:rPr lang="de-DE" dirty="0" err="1"/>
              <a:t>concentrate</a:t>
            </a:r>
            <a:r>
              <a:rPr lang="de-DE" dirty="0"/>
              <a:t> </a:t>
            </a:r>
            <a:r>
              <a:rPr lang="de-DE" dirty="0" err="1"/>
              <a:t>for</a:t>
            </a:r>
            <a:r>
              <a:rPr lang="de-DE" dirty="0"/>
              <a:t> </a:t>
            </a:r>
            <a:r>
              <a:rPr lang="de-DE" dirty="0" err="1"/>
              <a:t>maximum</a:t>
            </a:r>
            <a:r>
              <a:rPr lang="de-DE" dirty="0"/>
              <a:t> </a:t>
            </a:r>
            <a:r>
              <a:rPr lang="de-DE" dirty="0" err="1"/>
              <a:t>cell</a:t>
            </a:r>
            <a:r>
              <a:rPr lang="de-DE" dirty="0"/>
              <a:t> </a:t>
            </a:r>
            <a:r>
              <a:rPr lang="de-DE" dirty="0" err="1" smtClean="0"/>
              <a:t>energy</a:t>
            </a:r>
            <a:endParaRPr lang="de-DE" dirty="0"/>
          </a:p>
          <a:p>
            <a:pPr eaLnBrk="1" hangingPunct="1">
              <a:defRPr/>
            </a:pPr>
            <a:r>
              <a:rPr lang="de-DE" dirty="0" err="1"/>
              <a:t>For</a:t>
            </a:r>
            <a:r>
              <a:rPr lang="de-DE" dirty="0"/>
              <a:t> a kick </a:t>
            </a:r>
            <a:r>
              <a:rPr lang="de-DE" dirty="0" err="1"/>
              <a:t>of</a:t>
            </a:r>
            <a:r>
              <a:rPr lang="de-DE" dirty="0"/>
              <a:t> </a:t>
            </a:r>
            <a:r>
              <a:rPr lang="de-DE" dirty="0" err="1" smtClean="0"/>
              <a:t>freshness</a:t>
            </a:r>
            <a:endParaRPr lang="de-DE" dirty="0"/>
          </a:p>
          <a:p>
            <a:pPr eaLnBrk="1" hangingPunct="1">
              <a:defRPr/>
            </a:pPr>
            <a:r>
              <a:rPr lang="de-DE" dirty="0" err="1"/>
              <a:t>Increases</a:t>
            </a:r>
            <a:r>
              <a:rPr lang="de-DE" dirty="0"/>
              <a:t> </a:t>
            </a:r>
            <a:r>
              <a:rPr lang="de-DE" dirty="0" err="1"/>
              <a:t>the</a:t>
            </a:r>
            <a:r>
              <a:rPr lang="de-DE" dirty="0"/>
              <a:t> </a:t>
            </a:r>
            <a:r>
              <a:rPr lang="de-DE" dirty="0" err="1"/>
              <a:t>skin‘s</a:t>
            </a:r>
            <a:r>
              <a:rPr lang="de-DE" dirty="0"/>
              <a:t> </a:t>
            </a:r>
            <a:r>
              <a:rPr lang="de-DE" dirty="0" err="1"/>
              <a:t>natural</a:t>
            </a:r>
            <a:r>
              <a:rPr lang="de-DE" dirty="0"/>
              <a:t> </a:t>
            </a:r>
            <a:r>
              <a:rPr lang="de-DE" dirty="0" err="1"/>
              <a:t>reserves</a:t>
            </a:r>
            <a:r>
              <a:rPr lang="de-DE" dirty="0"/>
              <a:t> </a:t>
            </a:r>
            <a:r>
              <a:rPr lang="de-DE" dirty="0" err="1"/>
              <a:t>of</a:t>
            </a:r>
            <a:r>
              <a:rPr lang="de-DE" dirty="0"/>
              <a:t> </a:t>
            </a:r>
            <a:r>
              <a:rPr lang="de-DE" dirty="0" smtClean="0"/>
              <a:t>Q10</a:t>
            </a:r>
            <a:endParaRPr lang="de-DE" dirty="0"/>
          </a:p>
          <a:p>
            <a:pPr eaLnBrk="1" hangingPunct="1">
              <a:defRPr/>
            </a:pPr>
            <a:r>
              <a:rPr lang="de-DE" dirty="0" err="1"/>
              <a:t>Promotes</a:t>
            </a:r>
            <a:r>
              <a:rPr lang="de-DE" dirty="0"/>
              <a:t> </a:t>
            </a:r>
            <a:r>
              <a:rPr lang="de-DE" dirty="0" err="1"/>
              <a:t>cell</a:t>
            </a:r>
            <a:r>
              <a:rPr lang="de-DE" dirty="0"/>
              <a:t> </a:t>
            </a:r>
            <a:r>
              <a:rPr lang="de-DE" dirty="0" err="1" smtClean="0"/>
              <a:t>activity</a:t>
            </a:r>
            <a:endParaRPr lang="de-DE" dirty="0"/>
          </a:p>
          <a:p>
            <a:pPr marL="0" indent="0" eaLnBrk="1" hangingPunct="1">
              <a:buNone/>
              <a:defRPr/>
            </a:pPr>
            <a:r>
              <a:rPr lang="de-DE" b="1" dirty="0"/>
              <a:t>TIP:</a:t>
            </a:r>
          </a:p>
          <a:p>
            <a:pPr marL="0" indent="0" eaLnBrk="1" hangingPunct="1">
              <a:buNone/>
              <a:defRPr/>
            </a:pPr>
            <a:r>
              <a:rPr lang="de-DE" altLang="de-DE" b="1" dirty="0"/>
              <a:t>Quick </a:t>
            </a:r>
            <a:r>
              <a:rPr lang="de-DE" altLang="de-DE" b="1" dirty="0" err="1"/>
              <a:t>energy</a:t>
            </a:r>
            <a:r>
              <a:rPr lang="de-DE" altLang="de-DE" b="1" dirty="0"/>
              <a:t> </a:t>
            </a:r>
            <a:r>
              <a:rPr lang="de-DE" altLang="de-DE" b="1" dirty="0" err="1"/>
              <a:t>boost</a:t>
            </a:r>
            <a:r>
              <a:rPr lang="de-DE" altLang="de-DE" b="1" dirty="0"/>
              <a:t> </a:t>
            </a:r>
            <a:r>
              <a:rPr lang="de-DE" altLang="de-DE" b="1" dirty="0" err="1"/>
              <a:t>whenever</a:t>
            </a:r>
            <a:r>
              <a:rPr lang="de-DE" altLang="de-DE" b="1" dirty="0"/>
              <a:t> </a:t>
            </a:r>
            <a:r>
              <a:rPr lang="de-DE" altLang="de-DE" b="1" dirty="0" err="1"/>
              <a:t>it</a:t>
            </a:r>
            <a:r>
              <a:rPr lang="de-DE" altLang="de-DE" b="1" dirty="0"/>
              <a:t> </a:t>
            </a:r>
            <a:r>
              <a:rPr lang="de-DE" altLang="de-DE" b="1" dirty="0" err="1"/>
              <a:t>is</a:t>
            </a:r>
            <a:r>
              <a:rPr lang="de-DE" altLang="de-DE" b="1" dirty="0"/>
              <a:t> </a:t>
            </a:r>
            <a:r>
              <a:rPr lang="de-DE" altLang="de-DE" b="1" dirty="0" err="1"/>
              <a:t>needed</a:t>
            </a:r>
            <a:r>
              <a:rPr lang="de-DE" altLang="de-DE" b="1" dirty="0"/>
              <a:t> </a:t>
            </a:r>
            <a:r>
              <a:rPr lang="de-DE" altLang="de-DE" b="1" dirty="0" err="1"/>
              <a:t>the</a:t>
            </a:r>
            <a:r>
              <a:rPr lang="de-DE" altLang="de-DE" b="1" dirty="0"/>
              <a:t> </a:t>
            </a:r>
            <a:r>
              <a:rPr lang="de-DE" altLang="de-DE" b="1" dirty="0" err="1"/>
              <a:t>most</a:t>
            </a:r>
            <a:r>
              <a:rPr lang="de-DE" altLang="de-DE" b="1" dirty="0"/>
              <a:t>   (e.g. </a:t>
            </a:r>
            <a:r>
              <a:rPr lang="de-DE" altLang="de-DE" b="1" dirty="0" err="1"/>
              <a:t>job</a:t>
            </a:r>
            <a:r>
              <a:rPr lang="de-DE" altLang="de-DE" b="1" dirty="0"/>
              <a:t> interview </a:t>
            </a:r>
            <a:r>
              <a:rPr lang="de-DE" altLang="de-DE" b="1" dirty="0" err="1"/>
              <a:t>or</a:t>
            </a:r>
            <a:r>
              <a:rPr lang="de-DE" altLang="de-DE" b="1" dirty="0"/>
              <a:t> blind </a:t>
            </a:r>
            <a:r>
              <a:rPr lang="de-DE" altLang="de-DE" b="1" dirty="0" err="1"/>
              <a:t>date</a:t>
            </a:r>
            <a:r>
              <a:rPr lang="de-DE" altLang="de-DE" b="1" dirty="0"/>
              <a:t>)</a:t>
            </a:r>
            <a:endParaRPr lang="de-DE" b="1" dirty="0"/>
          </a:p>
        </p:txBody>
      </p:sp>
      <p:sp>
        <p:nvSpPr>
          <p:cNvPr id="4" name="Textplatzhalter 3"/>
          <p:cNvSpPr>
            <a:spLocks noGrp="1"/>
          </p:cNvSpPr>
          <p:nvPr>
            <p:ph type="body" sz="quarter" idx="10"/>
          </p:nvPr>
        </p:nvSpPr>
        <p:spPr/>
        <p:txBody>
          <a:bodyPr/>
          <a:lstStyle/>
          <a:p>
            <a:r>
              <a:rPr lang="de-DE" dirty="0" smtClean="0"/>
              <a:t>The </a:t>
            </a:r>
            <a:r>
              <a:rPr lang="de-DE" dirty="0" err="1" smtClean="0"/>
              <a:t>ultimate</a:t>
            </a:r>
            <a:r>
              <a:rPr lang="de-DE" dirty="0" smtClean="0"/>
              <a:t> kick </a:t>
            </a:r>
            <a:r>
              <a:rPr lang="de-DE" dirty="0" err="1" smtClean="0"/>
              <a:t>of</a:t>
            </a:r>
            <a:r>
              <a:rPr lang="de-DE" dirty="0" smtClean="0"/>
              <a:t> </a:t>
            </a:r>
            <a:r>
              <a:rPr lang="de-DE" dirty="0" err="1" smtClean="0"/>
              <a:t>energy</a:t>
            </a:r>
            <a:r>
              <a:rPr lang="de-DE" dirty="0" smtClean="0"/>
              <a:t> </a:t>
            </a:r>
            <a:r>
              <a:rPr lang="de-DE" dirty="0" err="1" smtClean="0"/>
              <a:t>and</a:t>
            </a:r>
            <a:r>
              <a:rPr lang="de-DE" dirty="0" smtClean="0"/>
              <a:t> </a:t>
            </a:r>
            <a:r>
              <a:rPr lang="de-DE" dirty="0" err="1" smtClean="0"/>
              <a:t>freshness</a:t>
            </a:r>
            <a:endParaRPr lang="de-DE" dirty="0"/>
          </a:p>
        </p:txBody>
      </p:sp>
      <p:pic>
        <p:nvPicPr>
          <p:cNvPr id="5" name="Picture 2" descr="K:\Marketing\Dalton\01 Bilder\Bilder für PPT\Q10\Q10 Ampul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051" y="878551"/>
            <a:ext cx="3600450" cy="5041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a:hlinkClick r:id="rId3" action="ppaction://hlinksldjump"/>
          </p:cNvPr>
          <p:cNvSpPr txBox="1">
            <a:spLocks noChangeArrowheads="1"/>
          </p:cNvSpPr>
          <p:nvPr/>
        </p:nvSpPr>
        <p:spPr bwMode="auto">
          <a:xfrm>
            <a:off x="9336088" y="6669087"/>
            <a:ext cx="46990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de-DE" altLang="de-DE" sz="700" dirty="0">
                <a:solidFill>
                  <a:schemeClr val="accent2"/>
                </a:solidFill>
                <a:latin typeface="+mn-lt"/>
                <a:sym typeface="Webdings" panose="05030102010509060703" pitchFamily="18" charset="2"/>
              </a:rPr>
              <a:t></a:t>
            </a:r>
            <a:r>
              <a:rPr lang="de-DE" altLang="de-DE" sz="700" dirty="0" err="1">
                <a:solidFill>
                  <a:schemeClr val="accent2"/>
                </a:solidFill>
                <a:latin typeface="+mn-lt"/>
              </a:rPr>
              <a:t>Ingr</a:t>
            </a:r>
            <a:r>
              <a:rPr lang="de-DE" altLang="de-DE" sz="700" dirty="0">
                <a:solidFill>
                  <a:schemeClr val="accent2"/>
                </a:solidFill>
                <a:latin typeface="+mn-lt"/>
              </a:rPr>
              <a:t>.</a:t>
            </a:r>
          </a:p>
        </p:txBody>
      </p:sp>
    </p:spTree>
    <p:extLst>
      <p:ext uri="{BB962C8B-B14F-4D97-AF65-F5344CB8AC3E}">
        <p14:creationId xmlns:p14="http://schemas.microsoft.com/office/powerpoint/2010/main" val="182218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800" fill="hold"/>
                                        <p:tgtEl>
                                          <p:spTgt spid="5"/>
                                        </p:tgtEl>
                                        <p:attrNameLst>
                                          <p:attrName>ppt_x</p:attrName>
                                        </p:attrNameLst>
                                      </p:cBhvr>
                                      <p:tavLst>
                                        <p:tav tm="0">
                                          <p:val>
                                            <p:strVal val="0-#ppt_w/2"/>
                                          </p:val>
                                        </p:tav>
                                        <p:tav tm="100000">
                                          <p:val>
                                            <p:strVal val="#ppt_x"/>
                                          </p:val>
                                        </p:tav>
                                      </p:tavLst>
                                    </p:anim>
                                    <p:anim calcmode="lin" valueType="num">
                                      <p:cBhvr additive="base">
                                        <p:cTn id="8" dur="18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787940"/>
            <a:ext cx="6578823" cy="692150"/>
          </a:xfrm>
        </p:spPr>
        <p:txBody>
          <a:bodyPr/>
          <a:lstStyle/>
          <a:p>
            <a:pPr eaLnBrk="1" hangingPunct="1"/>
            <a:r>
              <a:rPr lang="de-DE" altLang="de-DE" dirty="0" err="1" smtClean="0"/>
              <a:t>Ampoule</a:t>
            </a:r>
            <a:r>
              <a:rPr lang="de-DE" altLang="de-DE" dirty="0" smtClean="0"/>
              <a:t> </a:t>
            </a:r>
            <a:r>
              <a:rPr lang="en-US" altLang="de-DE" dirty="0"/>
              <a:t>-</a:t>
            </a:r>
            <a:r>
              <a:rPr lang="en-US" altLang="de-DE" dirty="0" smtClean="0"/>
              <a:t> Active Ingredients</a:t>
            </a:r>
            <a:endParaRPr lang="en-US" altLang="de-DE" dirty="0"/>
          </a:p>
        </p:txBody>
      </p:sp>
      <p:sp>
        <p:nvSpPr>
          <p:cNvPr id="29701" name="Text Box 11">
            <a:hlinkClick r:id="rId3" action="ppaction://hlinksldjump"/>
          </p:cNvPr>
          <p:cNvSpPr txBox="1">
            <a:spLocks noChangeArrowheads="1"/>
          </p:cNvSpPr>
          <p:nvPr/>
        </p:nvSpPr>
        <p:spPr bwMode="auto">
          <a:xfrm>
            <a:off x="9280707" y="6669087"/>
            <a:ext cx="1368425"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AMPOULE</a:t>
            </a:r>
            <a:endParaRPr lang="en-US" altLang="de-DE" sz="700" dirty="0">
              <a:solidFill>
                <a:srgbClr val="333F48"/>
              </a:solidFill>
              <a:latin typeface="+mn-lt"/>
            </a:endParaRPr>
          </a:p>
        </p:txBody>
      </p:sp>
      <p:sp>
        <p:nvSpPr>
          <p:cNvPr id="29703" name="Rectangle 4"/>
          <p:cNvSpPr txBox="1">
            <a:spLocks noChangeArrowheads="1"/>
          </p:cNvSpPr>
          <p:nvPr/>
        </p:nvSpPr>
        <p:spPr bwMode="auto">
          <a:xfrm>
            <a:off x="4654568" y="1991182"/>
            <a:ext cx="6796946" cy="328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50000"/>
              </a:lnSpc>
              <a:buClr>
                <a:srgbClr val="333F48"/>
              </a:buClr>
              <a:buSzPct val="120000"/>
              <a:buFont typeface="Arial" panose="020B0604020202020204" pitchFamily="34" charset="0"/>
              <a:buChar char="•"/>
            </a:pPr>
            <a:r>
              <a:rPr lang="de-DE" altLang="de-DE" sz="1400" dirty="0" err="1" smtClean="0">
                <a:solidFill>
                  <a:srgbClr val="333F48"/>
                </a:solidFill>
                <a:latin typeface="+mn-lt"/>
              </a:rPr>
              <a:t>Celumer</a:t>
            </a:r>
            <a:r>
              <a:rPr lang="de-DE" altLang="de-DE" sz="1400" dirty="0" smtClean="0">
                <a:solidFill>
                  <a:srgbClr val="333F48"/>
                </a:solidFill>
                <a:latin typeface="+mn-lt"/>
              </a:rPr>
              <a:t> Marine </a:t>
            </a:r>
            <a:r>
              <a:rPr lang="de-DE" altLang="de-DE" sz="1400" dirty="0" err="1" smtClean="0">
                <a:solidFill>
                  <a:srgbClr val="333F48"/>
                </a:solidFill>
                <a:latin typeface="+mn-lt"/>
              </a:rPr>
              <a:t>Extract</a:t>
            </a:r>
            <a:endParaRPr lang="de-DE" altLang="de-DE" sz="1400" dirty="0">
              <a:solidFill>
                <a:srgbClr val="333F48"/>
              </a:solidFill>
              <a:latin typeface="+mn-lt"/>
            </a:endParaRPr>
          </a:p>
          <a:p>
            <a:pPr eaLnBrk="1" hangingPunct="1">
              <a:lnSpc>
                <a:spcPct val="150000"/>
              </a:lnSpc>
              <a:buClr>
                <a:srgbClr val="333F48"/>
              </a:buClr>
              <a:buSzPct val="120000"/>
              <a:buFont typeface="Arial" panose="020B0604020202020204" pitchFamily="34" charset="0"/>
              <a:buChar char="•"/>
            </a:pPr>
            <a:r>
              <a:rPr lang="de-DE" altLang="de-DE" sz="1400" dirty="0" smtClean="0">
                <a:solidFill>
                  <a:srgbClr val="333F48"/>
                </a:solidFill>
                <a:latin typeface="+mn-lt"/>
              </a:rPr>
              <a:t>Q10</a:t>
            </a:r>
          </a:p>
          <a:p>
            <a:pPr eaLnBrk="1" hangingPunct="1">
              <a:lnSpc>
                <a:spcPct val="150000"/>
              </a:lnSpc>
              <a:buClr>
                <a:srgbClr val="333F48"/>
              </a:buClr>
              <a:buSzPct val="120000"/>
              <a:buFont typeface="Arial" panose="020B0604020202020204" pitchFamily="34" charset="0"/>
              <a:buChar char="•"/>
            </a:pPr>
            <a:r>
              <a:rPr lang="de-DE" altLang="de-DE" sz="1400" dirty="0" smtClean="0">
                <a:solidFill>
                  <a:srgbClr val="333F48"/>
                </a:solidFill>
                <a:latin typeface="+mn-lt"/>
              </a:rPr>
              <a:t>Vitamin E</a:t>
            </a:r>
            <a:endParaRPr lang="de-DE" altLang="de-DE" sz="1400" dirty="0">
              <a:solidFill>
                <a:srgbClr val="333F48"/>
              </a:solidFill>
              <a:latin typeface="+mn-lt"/>
            </a:endParaRPr>
          </a:p>
          <a:p>
            <a:pPr eaLnBrk="1" hangingPunct="1">
              <a:lnSpc>
                <a:spcPct val="150000"/>
              </a:lnSpc>
              <a:buClr>
                <a:srgbClr val="333F48"/>
              </a:buClr>
              <a:buSzPct val="120000"/>
              <a:buFont typeface="Arial" panose="020B0604020202020204" pitchFamily="34" charset="0"/>
              <a:buChar char="•"/>
            </a:pPr>
            <a:endParaRPr lang="de-DE" altLang="de-DE" sz="1400" dirty="0">
              <a:solidFill>
                <a:srgbClr val="333F48"/>
              </a:solidFill>
              <a:latin typeface="+mn-lt"/>
            </a:endParaRPr>
          </a:p>
        </p:txBody>
      </p:sp>
      <p:sp>
        <p:nvSpPr>
          <p:cNvPr id="8" name="Text Box 17">
            <a:hlinkClick r:id="rId4" action="ppaction://hlinksldjump"/>
          </p:cNvPr>
          <p:cNvSpPr txBox="1">
            <a:spLocks noChangeArrowheads="1"/>
          </p:cNvSpPr>
          <p:nvPr/>
        </p:nvSpPr>
        <p:spPr bwMode="auto">
          <a:xfrm>
            <a:off x="4122911" y="6313289"/>
            <a:ext cx="1366838" cy="1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a:solidFill>
                  <a:srgbClr val="333F48"/>
                </a:solidFill>
                <a:latin typeface="+mn-lt"/>
                <a:sym typeface="Webdings" panose="05030102010509060703" pitchFamily="18" charset="2"/>
              </a:rPr>
              <a:t></a:t>
            </a:r>
            <a:r>
              <a:rPr lang="en-US" altLang="de-DE" sz="700" dirty="0" err="1">
                <a:solidFill>
                  <a:srgbClr val="333F48"/>
                </a:solidFill>
                <a:latin typeface="+mn-lt"/>
              </a:rPr>
              <a:t>Celumer</a:t>
            </a:r>
            <a:r>
              <a:rPr lang="en-US" altLang="de-DE" sz="700" dirty="0">
                <a:solidFill>
                  <a:srgbClr val="333F48"/>
                </a:solidFill>
                <a:latin typeface="+mn-lt"/>
              </a:rPr>
              <a:t>  </a:t>
            </a:r>
            <a:r>
              <a:rPr lang="en-US" altLang="de-DE" sz="700" dirty="0" smtClean="0">
                <a:solidFill>
                  <a:srgbClr val="333F48"/>
                </a:solidFill>
                <a:latin typeface="+mn-lt"/>
              </a:rPr>
              <a:t>Marine Extract</a:t>
            </a:r>
            <a:endParaRPr lang="en-US" altLang="de-DE" sz="700" dirty="0">
              <a:solidFill>
                <a:srgbClr val="333F48"/>
              </a:solidFill>
              <a:latin typeface="+mn-lt"/>
            </a:endParaRPr>
          </a:p>
        </p:txBody>
      </p:sp>
      <p:sp>
        <p:nvSpPr>
          <p:cNvPr id="9" name="Text Box 15">
            <a:hlinkClick r:id="rId5" action="ppaction://hlinksldjump"/>
          </p:cNvPr>
          <p:cNvSpPr txBox="1">
            <a:spLocks noChangeArrowheads="1"/>
          </p:cNvSpPr>
          <p:nvPr/>
        </p:nvSpPr>
        <p:spPr bwMode="auto">
          <a:xfrm>
            <a:off x="5726459" y="6310805"/>
            <a:ext cx="547413" cy="14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Q10</a:t>
            </a:r>
            <a:endParaRPr lang="en-US" altLang="de-DE" sz="700" dirty="0">
              <a:solidFill>
                <a:srgbClr val="333F48"/>
              </a:solidFill>
              <a:latin typeface="+mn-lt"/>
            </a:endParaRPr>
          </a:p>
        </p:txBody>
      </p:sp>
      <p:sp>
        <p:nvSpPr>
          <p:cNvPr id="10" name="Text Box 17">
            <a:hlinkClick r:id="rId6" action="ppaction://hlinksldjump"/>
          </p:cNvPr>
          <p:cNvSpPr txBox="1">
            <a:spLocks noChangeArrowheads="1"/>
          </p:cNvSpPr>
          <p:nvPr/>
        </p:nvSpPr>
        <p:spPr bwMode="auto">
          <a:xfrm>
            <a:off x="10720905" y="6307969"/>
            <a:ext cx="663151" cy="1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a:solidFill>
                  <a:srgbClr val="333F48"/>
                </a:solidFill>
                <a:latin typeface="+mn-lt"/>
                <a:sym typeface="Webdings" panose="05030102010509060703" pitchFamily="18" charset="2"/>
              </a:rPr>
              <a:t>INCI</a:t>
            </a:r>
            <a:endParaRPr lang="en-US" altLang="de-DE" sz="700" dirty="0">
              <a:solidFill>
                <a:srgbClr val="333F48"/>
              </a:solidFill>
              <a:latin typeface="+mn-lt"/>
            </a:endParaRPr>
          </a:p>
        </p:txBody>
      </p:sp>
      <p:sp>
        <p:nvSpPr>
          <p:cNvPr id="11" name="Text Box 15">
            <a:hlinkClick r:id="rId7" action="ppaction://hlinksldjump"/>
          </p:cNvPr>
          <p:cNvSpPr txBox="1">
            <a:spLocks noChangeArrowheads="1"/>
          </p:cNvSpPr>
          <p:nvPr/>
        </p:nvSpPr>
        <p:spPr bwMode="auto">
          <a:xfrm>
            <a:off x="6381135" y="6306999"/>
            <a:ext cx="1063043" cy="177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Vitamin E</a:t>
            </a:r>
            <a:endParaRPr lang="en-US" altLang="de-DE" sz="700" dirty="0">
              <a:solidFill>
                <a:srgbClr val="333F48"/>
              </a:solidFill>
              <a:latin typeface="+mn-lt"/>
            </a:endParaRPr>
          </a:p>
        </p:txBody>
      </p:sp>
    </p:spTree>
    <p:extLst>
      <p:ext uri="{BB962C8B-B14F-4D97-AF65-F5344CB8AC3E}">
        <p14:creationId xmlns:p14="http://schemas.microsoft.com/office/powerpoint/2010/main" val="32986817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itel 1"/>
          <p:cNvSpPr>
            <a:spLocks noGrp="1"/>
          </p:cNvSpPr>
          <p:nvPr>
            <p:ph type="title"/>
          </p:nvPr>
        </p:nvSpPr>
        <p:spPr>
          <a:xfrm>
            <a:off x="0" y="765175"/>
            <a:ext cx="10382251" cy="692150"/>
          </a:xfrm>
        </p:spPr>
        <p:txBody>
          <a:bodyPr/>
          <a:lstStyle/>
          <a:p>
            <a:r>
              <a:rPr lang="de-DE" altLang="de-DE" dirty="0" err="1" smtClean="0"/>
              <a:t>Ampoule</a:t>
            </a:r>
            <a:r>
              <a:rPr lang="de-DE" altLang="de-DE" dirty="0" smtClean="0"/>
              <a:t> </a:t>
            </a:r>
            <a:r>
              <a:rPr lang="en-US" altLang="de-DE" dirty="0" smtClean="0"/>
              <a:t>- </a:t>
            </a:r>
            <a:r>
              <a:rPr lang="en-US" altLang="de-DE" dirty="0"/>
              <a:t>INCI</a:t>
            </a:r>
            <a:endParaRPr lang="de-DE" altLang="de-DE" dirty="0"/>
          </a:p>
        </p:txBody>
      </p:sp>
      <p:sp>
        <p:nvSpPr>
          <p:cNvPr id="5" name="Rechteck 3"/>
          <p:cNvSpPr>
            <a:spLocks noChangeArrowheads="1"/>
          </p:cNvSpPr>
          <p:nvPr/>
        </p:nvSpPr>
        <p:spPr bwMode="auto">
          <a:xfrm>
            <a:off x="2497393" y="1984930"/>
            <a:ext cx="7905136" cy="313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a:lnSpc>
                <a:spcPct val="150000"/>
              </a:lnSpc>
              <a:buFont typeface="Wingdings" panose="05000000000000000000" pitchFamily="2" charset="2"/>
              <a:buNone/>
            </a:pPr>
            <a:r>
              <a:rPr lang="de-DE" altLang="de-DE" sz="1400" dirty="0" err="1" smtClean="0">
                <a:solidFill>
                  <a:srgbClr val="333F48"/>
                </a:solidFill>
                <a:latin typeface="+mn-lt"/>
              </a:rPr>
              <a:t>Ingredients</a:t>
            </a:r>
            <a:r>
              <a:rPr lang="de-DE" altLang="de-DE" sz="1400" dirty="0" smtClean="0">
                <a:solidFill>
                  <a:srgbClr val="333F48"/>
                </a:solidFill>
                <a:latin typeface="+mn-lt"/>
              </a:rPr>
              <a:t>:</a:t>
            </a:r>
            <a:endParaRPr lang="de-DE" altLang="de-DE" sz="1400" dirty="0">
              <a:solidFill>
                <a:srgbClr val="333F48"/>
              </a:solidFill>
              <a:latin typeface="+mn-lt"/>
            </a:endParaRPr>
          </a:p>
          <a:p>
            <a:pPr>
              <a:lnSpc>
                <a:spcPct val="150000"/>
              </a:lnSpc>
              <a:buNone/>
            </a:pPr>
            <a:r>
              <a:rPr lang="de-DE" sz="1400" dirty="0">
                <a:solidFill>
                  <a:srgbClr val="333F48"/>
                </a:solidFill>
                <a:latin typeface="+mj-lt"/>
              </a:rPr>
              <a:t>Aqua (Water), Propylene Glycol, </a:t>
            </a:r>
            <a:r>
              <a:rPr lang="de-DE" sz="1400" dirty="0" err="1">
                <a:solidFill>
                  <a:srgbClr val="333F48"/>
                </a:solidFill>
                <a:latin typeface="+mj-lt"/>
              </a:rPr>
              <a:t>Pentylene</a:t>
            </a:r>
            <a:r>
              <a:rPr lang="de-DE" sz="1400" dirty="0">
                <a:solidFill>
                  <a:srgbClr val="333F48"/>
                </a:solidFill>
                <a:latin typeface="+mj-lt"/>
              </a:rPr>
              <a:t> Glycol, </a:t>
            </a:r>
            <a:r>
              <a:rPr lang="de-DE" sz="1400" dirty="0" err="1">
                <a:solidFill>
                  <a:srgbClr val="333F48"/>
                </a:solidFill>
                <a:latin typeface="+mj-lt"/>
              </a:rPr>
              <a:t>Butylene</a:t>
            </a:r>
            <a:r>
              <a:rPr lang="de-DE" sz="1400" dirty="0">
                <a:solidFill>
                  <a:srgbClr val="333F48"/>
                </a:solidFill>
                <a:latin typeface="+mj-lt"/>
              </a:rPr>
              <a:t> Glycol, Maris Aqua (Sea Water), PEG-40 Hydrogenated Castor </a:t>
            </a:r>
            <a:r>
              <a:rPr lang="de-DE" sz="1400" dirty="0" err="1">
                <a:solidFill>
                  <a:srgbClr val="333F48"/>
                </a:solidFill>
                <a:latin typeface="+mj-lt"/>
              </a:rPr>
              <a:t>Oil</a:t>
            </a:r>
            <a:r>
              <a:rPr lang="de-DE" sz="1400" dirty="0">
                <a:solidFill>
                  <a:srgbClr val="333F48"/>
                </a:solidFill>
                <a:latin typeface="+mj-lt"/>
              </a:rPr>
              <a:t>, </a:t>
            </a:r>
            <a:r>
              <a:rPr lang="de-DE" sz="1400" dirty="0" err="1">
                <a:solidFill>
                  <a:srgbClr val="333F48"/>
                </a:solidFill>
                <a:latin typeface="+mj-lt"/>
              </a:rPr>
              <a:t>Ubiquinone</a:t>
            </a:r>
            <a:r>
              <a:rPr lang="de-DE" sz="1400" dirty="0">
                <a:solidFill>
                  <a:srgbClr val="333F48"/>
                </a:solidFill>
                <a:latin typeface="+mj-lt"/>
              </a:rPr>
              <a:t>, Spirulina Maxima </a:t>
            </a:r>
            <a:r>
              <a:rPr lang="de-DE" sz="1400" dirty="0" err="1">
                <a:solidFill>
                  <a:srgbClr val="333F48"/>
                </a:solidFill>
                <a:latin typeface="+mj-lt"/>
              </a:rPr>
              <a:t>Extract</a:t>
            </a:r>
            <a:r>
              <a:rPr lang="de-DE" sz="1400" dirty="0">
                <a:solidFill>
                  <a:srgbClr val="333F48"/>
                </a:solidFill>
                <a:latin typeface="+mj-lt"/>
              </a:rPr>
              <a:t>, </a:t>
            </a:r>
            <a:r>
              <a:rPr lang="de-DE" sz="1400" dirty="0" err="1">
                <a:solidFill>
                  <a:srgbClr val="333F48"/>
                </a:solidFill>
                <a:latin typeface="+mj-lt"/>
              </a:rPr>
              <a:t>Algae</a:t>
            </a:r>
            <a:r>
              <a:rPr lang="de-DE" sz="1400" dirty="0">
                <a:solidFill>
                  <a:srgbClr val="333F48"/>
                </a:solidFill>
                <a:latin typeface="+mj-lt"/>
              </a:rPr>
              <a:t> </a:t>
            </a:r>
            <a:r>
              <a:rPr lang="de-DE" sz="1400" dirty="0" err="1">
                <a:solidFill>
                  <a:srgbClr val="333F48"/>
                </a:solidFill>
                <a:latin typeface="+mj-lt"/>
              </a:rPr>
              <a:t>Extract</a:t>
            </a:r>
            <a:r>
              <a:rPr lang="de-DE" sz="1400" dirty="0">
                <a:solidFill>
                  <a:srgbClr val="333F48"/>
                </a:solidFill>
                <a:latin typeface="+mj-lt"/>
              </a:rPr>
              <a:t>, </a:t>
            </a:r>
            <a:r>
              <a:rPr lang="de-DE" sz="1400" dirty="0" err="1">
                <a:solidFill>
                  <a:srgbClr val="333F48"/>
                </a:solidFill>
                <a:latin typeface="+mj-lt"/>
              </a:rPr>
              <a:t>Saccharide</a:t>
            </a:r>
            <a:r>
              <a:rPr lang="de-DE" sz="1400" dirty="0">
                <a:solidFill>
                  <a:srgbClr val="333F48"/>
                </a:solidFill>
                <a:latin typeface="+mj-lt"/>
              </a:rPr>
              <a:t> </a:t>
            </a:r>
            <a:r>
              <a:rPr lang="de-DE" sz="1400" dirty="0" err="1">
                <a:solidFill>
                  <a:srgbClr val="333F48"/>
                </a:solidFill>
                <a:latin typeface="+mj-lt"/>
              </a:rPr>
              <a:t>Isomerate</a:t>
            </a:r>
            <a:r>
              <a:rPr lang="de-DE" sz="1400" dirty="0">
                <a:solidFill>
                  <a:srgbClr val="333F48"/>
                </a:solidFill>
                <a:latin typeface="+mj-lt"/>
              </a:rPr>
              <a:t>, Caviar </a:t>
            </a:r>
            <a:r>
              <a:rPr lang="de-DE" sz="1400" dirty="0" err="1">
                <a:solidFill>
                  <a:srgbClr val="333F48"/>
                </a:solidFill>
                <a:latin typeface="+mj-lt"/>
              </a:rPr>
              <a:t>Extract</a:t>
            </a:r>
            <a:r>
              <a:rPr lang="de-DE" sz="1400" dirty="0">
                <a:solidFill>
                  <a:srgbClr val="333F48"/>
                </a:solidFill>
                <a:latin typeface="+mj-lt"/>
              </a:rPr>
              <a:t>, </a:t>
            </a:r>
            <a:r>
              <a:rPr lang="de-DE" sz="1400" dirty="0" err="1">
                <a:solidFill>
                  <a:srgbClr val="333F48"/>
                </a:solidFill>
                <a:latin typeface="+mj-lt"/>
              </a:rPr>
              <a:t>Ostrea</a:t>
            </a:r>
            <a:r>
              <a:rPr lang="de-DE" sz="1400" dirty="0">
                <a:solidFill>
                  <a:srgbClr val="333F48"/>
                </a:solidFill>
                <a:latin typeface="+mj-lt"/>
              </a:rPr>
              <a:t> (Oyster) Shell </a:t>
            </a:r>
            <a:r>
              <a:rPr lang="de-DE" sz="1400" dirty="0" err="1">
                <a:solidFill>
                  <a:srgbClr val="333F48"/>
                </a:solidFill>
                <a:latin typeface="+mj-lt"/>
              </a:rPr>
              <a:t>Extract</a:t>
            </a:r>
            <a:r>
              <a:rPr lang="de-DE" sz="1400" dirty="0">
                <a:solidFill>
                  <a:srgbClr val="333F48"/>
                </a:solidFill>
                <a:latin typeface="+mj-lt"/>
              </a:rPr>
              <a:t>, Maris </a:t>
            </a:r>
            <a:r>
              <a:rPr lang="de-DE" sz="1400" dirty="0" err="1">
                <a:solidFill>
                  <a:srgbClr val="333F48"/>
                </a:solidFill>
                <a:latin typeface="+mj-lt"/>
              </a:rPr>
              <a:t>Limus</a:t>
            </a:r>
            <a:r>
              <a:rPr lang="de-DE" sz="1400" dirty="0">
                <a:solidFill>
                  <a:srgbClr val="333F48"/>
                </a:solidFill>
                <a:latin typeface="+mj-lt"/>
              </a:rPr>
              <a:t> (Sea </a:t>
            </a:r>
            <a:r>
              <a:rPr lang="de-DE" sz="1400" dirty="0" err="1">
                <a:solidFill>
                  <a:srgbClr val="333F48"/>
                </a:solidFill>
                <a:latin typeface="+mj-lt"/>
              </a:rPr>
              <a:t>Silt</a:t>
            </a:r>
            <a:r>
              <a:rPr lang="de-DE" sz="1400" dirty="0">
                <a:solidFill>
                  <a:srgbClr val="333F48"/>
                </a:solidFill>
                <a:latin typeface="+mj-lt"/>
              </a:rPr>
              <a:t>) </a:t>
            </a:r>
            <a:r>
              <a:rPr lang="de-DE" sz="1400" dirty="0" err="1">
                <a:solidFill>
                  <a:srgbClr val="333F48"/>
                </a:solidFill>
                <a:latin typeface="+mj-lt"/>
              </a:rPr>
              <a:t>Extract</a:t>
            </a:r>
            <a:r>
              <a:rPr lang="de-DE" sz="1400" dirty="0">
                <a:solidFill>
                  <a:srgbClr val="333F48"/>
                </a:solidFill>
                <a:latin typeface="+mj-lt"/>
              </a:rPr>
              <a:t>, Sodium Hyaluronate, Lecithin, Tocopherol, </a:t>
            </a:r>
            <a:r>
              <a:rPr lang="de-DE" sz="1400" dirty="0" err="1">
                <a:solidFill>
                  <a:srgbClr val="333F48"/>
                </a:solidFill>
                <a:latin typeface="+mj-lt"/>
              </a:rPr>
              <a:t>Carnitine</a:t>
            </a:r>
            <a:r>
              <a:rPr lang="de-DE" sz="1400" dirty="0">
                <a:solidFill>
                  <a:srgbClr val="333F48"/>
                </a:solidFill>
                <a:latin typeface="+mj-lt"/>
              </a:rPr>
              <a:t>, Glycerin, </a:t>
            </a:r>
            <a:r>
              <a:rPr lang="de-DE" sz="1400" dirty="0" err="1">
                <a:solidFill>
                  <a:srgbClr val="333F48"/>
                </a:solidFill>
                <a:latin typeface="+mj-lt"/>
              </a:rPr>
              <a:t>Menthyl</a:t>
            </a:r>
            <a:r>
              <a:rPr lang="de-DE" sz="1400" dirty="0">
                <a:solidFill>
                  <a:srgbClr val="333F48"/>
                </a:solidFill>
                <a:latin typeface="+mj-lt"/>
              </a:rPr>
              <a:t> Lactate, </a:t>
            </a:r>
            <a:r>
              <a:rPr lang="de-DE" sz="1400" dirty="0" err="1">
                <a:solidFill>
                  <a:srgbClr val="333F48"/>
                </a:solidFill>
                <a:latin typeface="+mj-lt"/>
              </a:rPr>
              <a:t>Potassium</a:t>
            </a:r>
            <a:r>
              <a:rPr lang="de-DE" sz="1400" dirty="0">
                <a:solidFill>
                  <a:srgbClr val="333F48"/>
                </a:solidFill>
                <a:latin typeface="+mj-lt"/>
              </a:rPr>
              <a:t> </a:t>
            </a:r>
            <a:r>
              <a:rPr lang="de-DE" sz="1400" dirty="0" err="1">
                <a:solidFill>
                  <a:srgbClr val="333F48"/>
                </a:solidFill>
                <a:latin typeface="+mj-lt"/>
              </a:rPr>
              <a:t>Sorbate</a:t>
            </a:r>
            <a:r>
              <a:rPr lang="de-DE" sz="1400" dirty="0">
                <a:solidFill>
                  <a:srgbClr val="333F48"/>
                </a:solidFill>
                <a:latin typeface="+mj-lt"/>
              </a:rPr>
              <a:t>, </a:t>
            </a:r>
            <a:r>
              <a:rPr lang="de-DE" sz="1400" dirty="0" err="1">
                <a:solidFill>
                  <a:srgbClr val="333F48"/>
                </a:solidFill>
                <a:latin typeface="+mj-lt"/>
              </a:rPr>
              <a:t>Caprylic</a:t>
            </a:r>
            <a:r>
              <a:rPr lang="de-DE" sz="1400" dirty="0">
                <a:solidFill>
                  <a:srgbClr val="333F48"/>
                </a:solidFill>
                <a:latin typeface="+mj-lt"/>
              </a:rPr>
              <a:t>/</a:t>
            </a:r>
            <a:r>
              <a:rPr lang="de-DE" sz="1400" dirty="0" err="1">
                <a:solidFill>
                  <a:srgbClr val="333F48"/>
                </a:solidFill>
                <a:latin typeface="+mj-lt"/>
              </a:rPr>
              <a:t>Capric</a:t>
            </a:r>
            <a:r>
              <a:rPr lang="de-DE" sz="1400" dirty="0">
                <a:solidFill>
                  <a:srgbClr val="333F48"/>
                </a:solidFill>
                <a:latin typeface="+mj-lt"/>
              </a:rPr>
              <a:t> </a:t>
            </a:r>
            <a:r>
              <a:rPr lang="de-DE" sz="1400" dirty="0" err="1">
                <a:solidFill>
                  <a:srgbClr val="333F48"/>
                </a:solidFill>
                <a:latin typeface="+mj-lt"/>
              </a:rPr>
              <a:t>Triglyceride</a:t>
            </a:r>
            <a:r>
              <a:rPr lang="de-DE" sz="1400" dirty="0">
                <a:solidFill>
                  <a:srgbClr val="333F48"/>
                </a:solidFill>
                <a:latin typeface="+mj-lt"/>
              </a:rPr>
              <a:t>, Sodium Hydroxide, Phenoxyethanol, </a:t>
            </a:r>
            <a:r>
              <a:rPr lang="de-DE" sz="1400" dirty="0" err="1">
                <a:solidFill>
                  <a:srgbClr val="333F48"/>
                </a:solidFill>
                <a:latin typeface="+mj-lt"/>
              </a:rPr>
              <a:t>Hexyl</a:t>
            </a:r>
            <a:r>
              <a:rPr lang="de-DE" sz="1400" dirty="0">
                <a:solidFill>
                  <a:srgbClr val="333F48"/>
                </a:solidFill>
                <a:latin typeface="+mj-lt"/>
              </a:rPr>
              <a:t> </a:t>
            </a:r>
            <a:r>
              <a:rPr lang="de-DE" sz="1400" dirty="0" err="1">
                <a:solidFill>
                  <a:srgbClr val="333F48"/>
                </a:solidFill>
                <a:latin typeface="+mj-lt"/>
              </a:rPr>
              <a:t>Cinnamal</a:t>
            </a:r>
            <a:r>
              <a:rPr lang="de-DE" sz="1400" dirty="0">
                <a:solidFill>
                  <a:srgbClr val="333F48"/>
                </a:solidFill>
                <a:latin typeface="+mj-lt"/>
              </a:rPr>
              <a:t>, </a:t>
            </a:r>
            <a:r>
              <a:rPr lang="de-DE" sz="1400" dirty="0" err="1">
                <a:solidFill>
                  <a:srgbClr val="333F48"/>
                </a:solidFill>
                <a:latin typeface="+mj-lt"/>
              </a:rPr>
              <a:t>Trisodium</a:t>
            </a:r>
            <a:r>
              <a:rPr lang="de-DE" sz="1400" dirty="0">
                <a:solidFill>
                  <a:srgbClr val="333F48"/>
                </a:solidFill>
                <a:latin typeface="+mj-lt"/>
              </a:rPr>
              <a:t> </a:t>
            </a:r>
            <a:r>
              <a:rPr lang="de-DE" sz="1400" dirty="0" smtClean="0">
                <a:solidFill>
                  <a:srgbClr val="333F48"/>
                </a:solidFill>
                <a:latin typeface="+mj-lt"/>
              </a:rPr>
              <a:t>EDTA, </a:t>
            </a:r>
            <a:r>
              <a:rPr lang="de-DE" sz="1400" dirty="0">
                <a:solidFill>
                  <a:srgbClr val="333F48"/>
                </a:solidFill>
                <a:latin typeface="+mj-lt"/>
              </a:rPr>
              <a:t>Alpha-</a:t>
            </a:r>
            <a:r>
              <a:rPr lang="de-DE" sz="1400" dirty="0" err="1">
                <a:solidFill>
                  <a:srgbClr val="333F48"/>
                </a:solidFill>
                <a:latin typeface="+mj-lt"/>
              </a:rPr>
              <a:t>Isomethyl</a:t>
            </a:r>
            <a:r>
              <a:rPr lang="de-DE" sz="1400" dirty="0">
                <a:solidFill>
                  <a:srgbClr val="333F48"/>
                </a:solidFill>
                <a:latin typeface="+mj-lt"/>
              </a:rPr>
              <a:t> </a:t>
            </a:r>
            <a:r>
              <a:rPr lang="de-DE" sz="1400" dirty="0" err="1">
                <a:solidFill>
                  <a:srgbClr val="333F48"/>
                </a:solidFill>
                <a:latin typeface="+mj-lt"/>
              </a:rPr>
              <a:t>Ionone</a:t>
            </a:r>
            <a:r>
              <a:rPr lang="de-DE" sz="1400" dirty="0">
                <a:solidFill>
                  <a:srgbClr val="333F48"/>
                </a:solidFill>
                <a:latin typeface="+mj-lt"/>
              </a:rPr>
              <a:t>, Butylphenyl </a:t>
            </a:r>
            <a:r>
              <a:rPr lang="de-DE" sz="1400" dirty="0" err="1" smtClean="0">
                <a:solidFill>
                  <a:srgbClr val="333F48"/>
                </a:solidFill>
                <a:latin typeface="+mj-lt"/>
              </a:rPr>
              <a:t>Methylpropional</a:t>
            </a:r>
            <a:r>
              <a:rPr lang="de-DE" sz="1400" dirty="0" smtClean="0">
                <a:solidFill>
                  <a:srgbClr val="333F48"/>
                </a:solidFill>
                <a:latin typeface="+mj-lt"/>
              </a:rPr>
              <a:t>, </a:t>
            </a:r>
            <a:r>
              <a:rPr lang="de-DE" sz="1400" dirty="0" err="1">
                <a:solidFill>
                  <a:srgbClr val="333F48"/>
                </a:solidFill>
                <a:latin typeface="+mj-lt"/>
              </a:rPr>
              <a:t>Acrylates</a:t>
            </a:r>
            <a:r>
              <a:rPr lang="de-DE" sz="1400" dirty="0">
                <a:solidFill>
                  <a:srgbClr val="333F48"/>
                </a:solidFill>
                <a:latin typeface="+mj-lt"/>
              </a:rPr>
              <a:t>/C10-30 Alkyl </a:t>
            </a:r>
            <a:r>
              <a:rPr lang="de-DE" sz="1400" dirty="0" err="1">
                <a:solidFill>
                  <a:srgbClr val="333F48"/>
                </a:solidFill>
                <a:latin typeface="+mj-lt"/>
              </a:rPr>
              <a:t>Acrylate</a:t>
            </a:r>
            <a:r>
              <a:rPr lang="de-DE" sz="1400" dirty="0">
                <a:solidFill>
                  <a:srgbClr val="333F48"/>
                </a:solidFill>
                <a:latin typeface="+mj-lt"/>
              </a:rPr>
              <a:t> </a:t>
            </a:r>
            <a:r>
              <a:rPr lang="de-DE" sz="1400" dirty="0" err="1">
                <a:solidFill>
                  <a:srgbClr val="333F48"/>
                </a:solidFill>
                <a:latin typeface="+mj-lt"/>
              </a:rPr>
              <a:t>Crosspolymer</a:t>
            </a:r>
            <a:r>
              <a:rPr lang="de-DE" sz="1400" dirty="0" smtClean="0">
                <a:solidFill>
                  <a:srgbClr val="333F48"/>
                </a:solidFill>
                <a:latin typeface="+mj-lt"/>
              </a:rPr>
              <a:t>, </a:t>
            </a:r>
            <a:r>
              <a:rPr lang="de-DE" sz="1400" dirty="0" err="1" smtClean="0">
                <a:solidFill>
                  <a:srgbClr val="333F48"/>
                </a:solidFill>
                <a:latin typeface="+mj-lt"/>
              </a:rPr>
              <a:t>Linalool</a:t>
            </a:r>
            <a:r>
              <a:rPr lang="de-DE" sz="1400" dirty="0" smtClean="0">
                <a:solidFill>
                  <a:srgbClr val="333F48"/>
                </a:solidFill>
                <a:latin typeface="+mj-lt"/>
              </a:rPr>
              <a:t>, Limonene, Benzyl Salicylate, </a:t>
            </a:r>
            <a:r>
              <a:rPr lang="de-DE" sz="1400" dirty="0">
                <a:solidFill>
                  <a:srgbClr val="333F48"/>
                </a:solidFill>
                <a:latin typeface="+mj-lt"/>
              </a:rPr>
              <a:t>Parfum (Fragrance)</a:t>
            </a:r>
          </a:p>
        </p:txBody>
      </p:sp>
    </p:spTree>
    <p:extLst>
      <p:ext uri="{BB962C8B-B14F-4D97-AF65-F5344CB8AC3E}">
        <p14:creationId xmlns:p14="http://schemas.microsoft.com/office/powerpoint/2010/main" val="2067528632"/>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Mask</a:t>
            </a:r>
            <a:endParaRPr lang="de-DE" dirty="0"/>
          </a:p>
        </p:txBody>
      </p:sp>
      <p:sp>
        <p:nvSpPr>
          <p:cNvPr id="3" name="Textplatzhalter 2"/>
          <p:cNvSpPr>
            <a:spLocks noGrp="1"/>
          </p:cNvSpPr>
          <p:nvPr>
            <p:ph type="body" sz="half" idx="1"/>
          </p:nvPr>
        </p:nvSpPr>
        <p:spPr/>
        <p:txBody>
          <a:bodyPr/>
          <a:lstStyle/>
          <a:p>
            <a:pPr eaLnBrk="1" hangingPunct="1">
              <a:defRPr/>
            </a:pPr>
            <a:r>
              <a:rPr lang="de-DE" dirty="0" err="1"/>
              <a:t>R</a:t>
            </a:r>
            <a:r>
              <a:rPr lang="de-DE" dirty="0" err="1" smtClean="0"/>
              <a:t>efreshing</a:t>
            </a:r>
            <a:r>
              <a:rPr lang="de-DE" dirty="0" smtClean="0"/>
              <a:t> </a:t>
            </a:r>
            <a:r>
              <a:rPr lang="de-DE" dirty="0" err="1"/>
              <a:t>cream</a:t>
            </a:r>
            <a:r>
              <a:rPr lang="de-DE" dirty="0"/>
              <a:t> </a:t>
            </a:r>
            <a:r>
              <a:rPr lang="de-DE" dirty="0" err="1"/>
              <a:t>mask</a:t>
            </a:r>
            <a:r>
              <a:rPr lang="de-DE" dirty="0"/>
              <a:t> </a:t>
            </a:r>
            <a:r>
              <a:rPr lang="de-DE" dirty="0" err="1"/>
              <a:t>with</a:t>
            </a:r>
            <a:r>
              <a:rPr lang="de-DE" dirty="0"/>
              <a:t> Q10 </a:t>
            </a:r>
            <a:r>
              <a:rPr lang="de-DE" dirty="0" err="1"/>
              <a:t>active</a:t>
            </a:r>
            <a:r>
              <a:rPr lang="de-DE" dirty="0"/>
              <a:t> </a:t>
            </a:r>
            <a:r>
              <a:rPr lang="de-DE" dirty="0" err="1" smtClean="0"/>
              <a:t>pearls</a:t>
            </a:r>
            <a:endParaRPr lang="de-DE" dirty="0" smtClean="0"/>
          </a:p>
          <a:p>
            <a:pPr eaLnBrk="1" hangingPunct="1">
              <a:defRPr/>
            </a:pPr>
            <a:r>
              <a:rPr lang="de-DE" dirty="0" err="1" smtClean="0"/>
              <a:t>For</a:t>
            </a:r>
            <a:r>
              <a:rPr lang="de-DE" dirty="0" smtClean="0"/>
              <a:t> a </a:t>
            </a:r>
            <a:r>
              <a:rPr lang="de-DE" dirty="0" err="1" smtClean="0"/>
              <a:t>refreshing</a:t>
            </a:r>
            <a:r>
              <a:rPr lang="de-DE" dirty="0" smtClean="0"/>
              <a:t> </a:t>
            </a:r>
            <a:r>
              <a:rPr lang="de-DE" dirty="0" err="1" smtClean="0"/>
              <a:t>cooling</a:t>
            </a:r>
            <a:r>
              <a:rPr lang="de-DE" dirty="0" smtClean="0"/>
              <a:t> </a:t>
            </a:r>
            <a:r>
              <a:rPr lang="de-DE" dirty="0" err="1" smtClean="0"/>
              <a:t>effect</a:t>
            </a:r>
            <a:endParaRPr lang="de-DE" dirty="0"/>
          </a:p>
          <a:p>
            <a:pPr eaLnBrk="1" hangingPunct="1">
              <a:defRPr/>
            </a:pPr>
            <a:r>
              <a:rPr lang="de-DE" dirty="0" err="1"/>
              <a:t>Provides</a:t>
            </a:r>
            <a:r>
              <a:rPr lang="de-DE" dirty="0"/>
              <a:t> </a:t>
            </a:r>
            <a:r>
              <a:rPr lang="de-DE" dirty="0" err="1"/>
              <a:t>important</a:t>
            </a:r>
            <a:r>
              <a:rPr lang="de-DE" dirty="0"/>
              <a:t> vital </a:t>
            </a:r>
            <a:r>
              <a:rPr lang="de-DE" dirty="0" err="1"/>
              <a:t>substances</a:t>
            </a:r>
            <a:r>
              <a:rPr lang="de-DE" dirty="0"/>
              <a:t> </a:t>
            </a:r>
            <a:r>
              <a:rPr lang="de-DE" dirty="0" err="1"/>
              <a:t>and</a:t>
            </a:r>
            <a:r>
              <a:rPr lang="de-DE" dirty="0"/>
              <a:t> </a:t>
            </a:r>
            <a:r>
              <a:rPr lang="de-DE" dirty="0" err="1"/>
              <a:t>cell</a:t>
            </a:r>
            <a:r>
              <a:rPr lang="de-DE" dirty="0"/>
              <a:t> </a:t>
            </a:r>
            <a:r>
              <a:rPr lang="de-DE" dirty="0" err="1" smtClean="0"/>
              <a:t>energy</a:t>
            </a:r>
            <a:endParaRPr lang="de-DE" dirty="0"/>
          </a:p>
          <a:p>
            <a:pPr eaLnBrk="1" hangingPunct="1">
              <a:defRPr/>
            </a:pPr>
            <a:r>
              <a:rPr lang="de-DE" dirty="0"/>
              <a:t>Acts </a:t>
            </a:r>
            <a:r>
              <a:rPr lang="de-DE" dirty="0" err="1"/>
              <a:t>as</a:t>
            </a:r>
            <a:r>
              <a:rPr lang="de-DE" dirty="0"/>
              <a:t> an immediate </a:t>
            </a:r>
            <a:r>
              <a:rPr lang="de-DE" dirty="0" err="1"/>
              <a:t>energy</a:t>
            </a:r>
            <a:r>
              <a:rPr lang="de-DE" dirty="0"/>
              <a:t> </a:t>
            </a:r>
            <a:r>
              <a:rPr lang="de-DE" dirty="0" err="1" smtClean="0"/>
              <a:t>boost</a:t>
            </a:r>
            <a:endParaRPr lang="de-DE" dirty="0"/>
          </a:p>
          <a:p>
            <a:pPr eaLnBrk="1" hangingPunct="1">
              <a:defRPr/>
            </a:pPr>
            <a:r>
              <a:rPr lang="de-DE" dirty="0" err="1"/>
              <a:t>Protection</a:t>
            </a:r>
            <a:r>
              <a:rPr lang="de-DE" dirty="0"/>
              <a:t> </a:t>
            </a:r>
            <a:r>
              <a:rPr lang="de-DE" dirty="0" err="1"/>
              <a:t>against</a:t>
            </a:r>
            <a:r>
              <a:rPr lang="de-DE" dirty="0"/>
              <a:t> </a:t>
            </a:r>
            <a:r>
              <a:rPr lang="de-DE" dirty="0" err="1"/>
              <a:t>free</a:t>
            </a:r>
            <a:r>
              <a:rPr lang="de-DE" dirty="0"/>
              <a:t> </a:t>
            </a:r>
            <a:r>
              <a:rPr lang="de-DE" dirty="0" err="1" smtClean="0"/>
              <a:t>radicals</a:t>
            </a:r>
            <a:endParaRPr lang="de-DE" dirty="0"/>
          </a:p>
          <a:p>
            <a:pPr eaLnBrk="1" hangingPunct="1">
              <a:defRPr/>
            </a:pPr>
            <a:r>
              <a:rPr lang="de-DE" dirty="0" err="1"/>
              <a:t>Reduces</a:t>
            </a:r>
            <a:r>
              <a:rPr lang="de-DE" dirty="0"/>
              <a:t> </a:t>
            </a:r>
            <a:r>
              <a:rPr lang="de-DE" dirty="0" err="1"/>
              <a:t>mimic</a:t>
            </a:r>
            <a:r>
              <a:rPr lang="de-DE" dirty="0"/>
              <a:t> </a:t>
            </a:r>
            <a:r>
              <a:rPr lang="de-DE" dirty="0" err="1" smtClean="0"/>
              <a:t>lines</a:t>
            </a:r>
            <a:endParaRPr lang="de-DE" dirty="0"/>
          </a:p>
          <a:p>
            <a:pPr eaLnBrk="1" hangingPunct="1">
              <a:defRPr/>
            </a:pPr>
            <a:r>
              <a:rPr lang="de-DE" dirty="0" err="1"/>
              <a:t>For</a:t>
            </a:r>
            <a:r>
              <a:rPr lang="de-DE" dirty="0"/>
              <a:t> a kick </a:t>
            </a:r>
            <a:r>
              <a:rPr lang="de-DE" dirty="0" err="1"/>
              <a:t>of</a:t>
            </a:r>
            <a:r>
              <a:rPr lang="de-DE" dirty="0"/>
              <a:t> </a:t>
            </a:r>
            <a:r>
              <a:rPr lang="de-DE" dirty="0" err="1" smtClean="0"/>
              <a:t>freshness</a:t>
            </a:r>
            <a:endParaRPr lang="de-DE" dirty="0"/>
          </a:p>
          <a:p>
            <a:pPr eaLnBrk="1" hangingPunct="1">
              <a:defRPr/>
            </a:pPr>
            <a:r>
              <a:rPr lang="de-DE" dirty="0" err="1"/>
              <a:t>For</a:t>
            </a:r>
            <a:r>
              <a:rPr lang="de-DE" dirty="0"/>
              <a:t> a </a:t>
            </a:r>
            <a:r>
              <a:rPr lang="de-DE" dirty="0" err="1"/>
              <a:t>fresh</a:t>
            </a:r>
            <a:r>
              <a:rPr lang="de-DE" dirty="0"/>
              <a:t> </a:t>
            </a:r>
            <a:r>
              <a:rPr lang="de-DE" dirty="0" err="1"/>
              <a:t>and</a:t>
            </a:r>
            <a:r>
              <a:rPr lang="de-DE" dirty="0"/>
              <a:t> </a:t>
            </a:r>
            <a:r>
              <a:rPr lang="de-DE" dirty="0" err="1"/>
              <a:t>rosy</a:t>
            </a:r>
            <a:r>
              <a:rPr lang="de-DE" dirty="0"/>
              <a:t> </a:t>
            </a:r>
            <a:r>
              <a:rPr lang="de-DE" dirty="0" err="1"/>
              <a:t>complexion</a:t>
            </a:r>
            <a:endParaRPr lang="de-DE" dirty="0"/>
          </a:p>
          <a:p>
            <a:pPr marL="0" indent="0" eaLnBrk="1" hangingPunct="1">
              <a:buNone/>
              <a:defRPr/>
            </a:pPr>
            <a:r>
              <a:rPr lang="de-DE" b="1" dirty="0"/>
              <a:t>TIP:</a:t>
            </a:r>
          </a:p>
          <a:p>
            <a:pPr marL="0" indent="0" eaLnBrk="1" hangingPunct="1">
              <a:spcBef>
                <a:spcPts val="600"/>
              </a:spcBef>
              <a:buNone/>
              <a:defRPr/>
            </a:pPr>
            <a:r>
              <a:rPr lang="de-DE" b="1" dirty="0" smtClean="0"/>
              <a:t>Can </a:t>
            </a:r>
            <a:r>
              <a:rPr lang="de-DE" b="1" dirty="0" err="1"/>
              <a:t>be</a:t>
            </a:r>
            <a:r>
              <a:rPr lang="de-DE" b="1" dirty="0"/>
              <a:t> </a:t>
            </a:r>
            <a:r>
              <a:rPr lang="de-DE" b="1" dirty="0" err="1"/>
              <a:t>left</a:t>
            </a:r>
            <a:r>
              <a:rPr lang="de-DE" b="1" dirty="0"/>
              <a:t> on </a:t>
            </a:r>
            <a:r>
              <a:rPr lang="de-DE" b="1" dirty="0" err="1"/>
              <a:t>the</a:t>
            </a:r>
            <a:r>
              <a:rPr lang="de-DE" b="1" dirty="0"/>
              <a:t> </a:t>
            </a:r>
            <a:r>
              <a:rPr lang="de-DE" b="1" dirty="0" err="1"/>
              <a:t>skin</a:t>
            </a:r>
            <a:r>
              <a:rPr lang="de-DE" b="1" dirty="0"/>
              <a:t> </a:t>
            </a:r>
            <a:r>
              <a:rPr lang="de-DE" b="1" dirty="0" err="1"/>
              <a:t>over</a:t>
            </a:r>
            <a:r>
              <a:rPr lang="de-DE" b="1" dirty="0"/>
              <a:t> </a:t>
            </a:r>
            <a:r>
              <a:rPr lang="de-DE" b="1" dirty="0" err="1"/>
              <a:t>night</a:t>
            </a:r>
            <a:r>
              <a:rPr lang="de-DE" b="1" dirty="0"/>
              <a:t>, </a:t>
            </a:r>
            <a:r>
              <a:rPr lang="de-DE" b="1" dirty="0" err="1"/>
              <a:t>as</a:t>
            </a:r>
            <a:r>
              <a:rPr lang="de-DE" b="1" dirty="0"/>
              <a:t> intensive </a:t>
            </a:r>
            <a:r>
              <a:rPr lang="de-DE" b="1" dirty="0" err="1"/>
              <a:t>treatment</a:t>
            </a:r>
            <a:r>
              <a:rPr lang="de-DE" b="1" dirty="0"/>
              <a:t>!</a:t>
            </a:r>
          </a:p>
          <a:p>
            <a:pPr marL="0" indent="0">
              <a:buNone/>
            </a:pPr>
            <a:endParaRPr lang="de-DE" dirty="0"/>
          </a:p>
        </p:txBody>
      </p:sp>
      <p:sp>
        <p:nvSpPr>
          <p:cNvPr id="4" name="Textplatzhalter 3"/>
          <p:cNvSpPr>
            <a:spLocks noGrp="1"/>
          </p:cNvSpPr>
          <p:nvPr>
            <p:ph type="body" sz="quarter" idx="10"/>
          </p:nvPr>
        </p:nvSpPr>
        <p:spPr/>
        <p:txBody>
          <a:bodyPr/>
          <a:lstStyle/>
          <a:p>
            <a:r>
              <a:rPr lang="de-DE" dirty="0" err="1" smtClean="0"/>
              <a:t>Energy</a:t>
            </a:r>
            <a:r>
              <a:rPr lang="de-DE" dirty="0" smtClean="0"/>
              <a:t> kick &amp; intensive care</a:t>
            </a:r>
            <a:endParaRPr lang="de-DE" dirty="0"/>
          </a:p>
        </p:txBody>
      </p:sp>
      <p:sp>
        <p:nvSpPr>
          <p:cNvPr id="5" name="Text Box 19">
            <a:hlinkClick r:id="rId2" action="ppaction://hlinksldjump"/>
          </p:cNvPr>
          <p:cNvSpPr txBox="1">
            <a:spLocks noChangeArrowheads="1"/>
          </p:cNvSpPr>
          <p:nvPr/>
        </p:nvSpPr>
        <p:spPr bwMode="auto">
          <a:xfrm>
            <a:off x="9340164" y="6669087"/>
            <a:ext cx="46990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de-DE" altLang="de-DE" sz="700" dirty="0">
                <a:solidFill>
                  <a:schemeClr val="accent2"/>
                </a:solidFill>
                <a:latin typeface="+mn-lt"/>
                <a:sym typeface="Webdings" panose="05030102010509060703" pitchFamily="18" charset="2"/>
              </a:rPr>
              <a:t></a:t>
            </a:r>
            <a:r>
              <a:rPr lang="de-DE" altLang="de-DE" sz="700" dirty="0" err="1">
                <a:solidFill>
                  <a:schemeClr val="accent2"/>
                </a:solidFill>
                <a:latin typeface="+mn-lt"/>
              </a:rPr>
              <a:t>Ingr</a:t>
            </a:r>
            <a:r>
              <a:rPr lang="de-DE" altLang="de-DE" sz="700" dirty="0">
                <a:solidFill>
                  <a:schemeClr val="accent2"/>
                </a:solidFill>
                <a:latin typeface="+mn-lt"/>
              </a:rPr>
              <a:t>.</a:t>
            </a:r>
          </a:p>
        </p:txBody>
      </p:sp>
      <p:pic>
        <p:nvPicPr>
          <p:cNvPr id="6" name="Picture 2" descr="K:\Marketing\Dalton\01 Bilder\Bilder für PPT\Q10\Q10 Mas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884" y="878552"/>
            <a:ext cx="3600450" cy="504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45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800" fill="hold"/>
                                        <p:tgtEl>
                                          <p:spTgt spid="6"/>
                                        </p:tgtEl>
                                        <p:attrNameLst>
                                          <p:attrName>ppt_x</p:attrName>
                                        </p:attrNameLst>
                                      </p:cBhvr>
                                      <p:tavLst>
                                        <p:tav tm="0">
                                          <p:val>
                                            <p:strVal val="0-#ppt_w/2"/>
                                          </p:val>
                                        </p:tav>
                                        <p:tav tm="100000">
                                          <p:val>
                                            <p:strVal val="#ppt_x"/>
                                          </p:val>
                                        </p:tav>
                                      </p:tavLst>
                                    </p:anim>
                                    <p:anim calcmode="lin" valueType="num">
                                      <p:cBhvr additive="base">
                                        <p:cTn id="8" dur="18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787938"/>
            <a:ext cx="6578823" cy="692150"/>
          </a:xfrm>
        </p:spPr>
        <p:txBody>
          <a:bodyPr/>
          <a:lstStyle/>
          <a:p>
            <a:pPr eaLnBrk="1" hangingPunct="1"/>
            <a:r>
              <a:rPr lang="de-DE" altLang="de-DE" dirty="0" err="1" smtClean="0"/>
              <a:t>Mask</a:t>
            </a:r>
            <a:r>
              <a:rPr lang="de-DE" altLang="de-DE" dirty="0" smtClean="0"/>
              <a:t> - </a:t>
            </a:r>
            <a:r>
              <a:rPr lang="en-US" altLang="de-DE" dirty="0"/>
              <a:t>A</a:t>
            </a:r>
            <a:r>
              <a:rPr lang="en-US" altLang="de-DE" dirty="0" smtClean="0"/>
              <a:t>ctive Ingredients</a:t>
            </a:r>
            <a:endParaRPr lang="en-US" altLang="de-DE" dirty="0"/>
          </a:p>
        </p:txBody>
      </p:sp>
      <p:sp>
        <p:nvSpPr>
          <p:cNvPr id="16387" name="Rectangle 12"/>
          <p:cNvSpPr>
            <a:spLocks noGrp="1" noChangeArrowheads="1"/>
          </p:cNvSpPr>
          <p:nvPr>
            <p:ph type="body" sz="half" idx="1"/>
          </p:nvPr>
        </p:nvSpPr>
        <p:spPr>
          <a:xfrm>
            <a:off x="4649653" y="1994807"/>
            <a:ext cx="6290019" cy="3338513"/>
          </a:xfrm>
        </p:spPr>
        <p:txBody>
          <a:bodyPr/>
          <a:lstStyle/>
          <a:p>
            <a:pPr eaLnBrk="1" hangingPunct="1">
              <a:defRPr/>
            </a:pPr>
            <a:r>
              <a:rPr lang="de-DE" altLang="de-DE" dirty="0" err="1" smtClean="0"/>
              <a:t>Celumer</a:t>
            </a:r>
            <a:r>
              <a:rPr lang="de-DE" altLang="de-DE" dirty="0" smtClean="0"/>
              <a:t> Marine Minerals</a:t>
            </a:r>
          </a:p>
          <a:p>
            <a:pPr eaLnBrk="1" hangingPunct="1">
              <a:defRPr/>
            </a:pPr>
            <a:r>
              <a:rPr lang="de-DE" altLang="de-DE" dirty="0" smtClean="0"/>
              <a:t>Q10</a:t>
            </a:r>
            <a:endParaRPr lang="de-DE" altLang="de-DE" dirty="0"/>
          </a:p>
          <a:p>
            <a:pPr eaLnBrk="1" hangingPunct="1">
              <a:defRPr/>
            </a:pPr>
            <a:r>
              <a:rPr lang="de-DE" altLang="de-DE" dirty="0" err="1" smtClean="0"/>
              <a:t>Japanese</a:t>
            </a:r>
            <a:r>
              <a:rPr lang="de-DE" altLang="de-DE" dirty="0" smtClean="0"/>
              <a:t> Blood Grass</a:t>
            </a:r>
          </a:p>
          <a:p>
            <a:pPr eaLnBrk="1" hangingPunct="1">
              <a:defRPr/>
            </a:pPr>
            <a:r>
              <a:rPr lang="de-DE" altLang="de-DE" dirty="0" smtClean="0"/>
              <a:t>Vitamin E</a:t>
            </a:r>
            <a:endParaRPr lang="de-DE" altLang="de-DE" dirty="0"/>
          </a:p>
          <a:p>
            <a:pPr eaLnBrk="1" hangingPunct="1">
              <a:defRPr/>
            </a:pPr>
            <a:r>
              <a:rPr lang="de-DE" altLang="de-DE" dirty="0" smtClean="0"/>
              <a:t>Almond </a:t>
            </a:r>
            <a:r>
              <a:rPr lang="de-DE" altLang="de-DE" dirty="0" err="1" smtClean="0"/>
              <a:t>Oil</a:t>
            </a:r>
            <a:endParaRPr lang="de-DE" altLang="de-DE" dirty="0" smtClean="0"/>
          </a:p>
          <a:p>
            <a:pPr eaLnBrk="1" hangingPunct="1">
              <a:defRPr/>
            </a:pPr>
            <a:r>
              <a:rPr lang="de-DE" altLang="de-DE" dirty="0" err="1" smtClean="0"/>
              <a:t>Squalane</a:t>
            </a:r>
            <a:endParaRPr lang="de-DE" altLang="de-DE" dirty="0" smtClean="0"/>
          </a:p>
          <a:p>
            <a:pPr eaLnBrk="1" hangingPunct="1">
              <a:defRPr/>
            </a:pPr>
            <a:endParaRPr lang="de-DE" altLang="de-DE" dirty="0"/>
          </a:p>
          <a:p>
            <a:pPr eaLnBrk="1" hangingPunct="1">
              <a:defRPr/>
            </a:pPr>
            <a:endParaRPr lang="de-DE" altLang="de-DE" dirty="0" smtClean="0"/>
          </a:p>
        </p:txBody>
      </p:sp>
      <p:sp>
        <p:nvSpPr>
          <p:cNvPr id="21512" name="Text Box 24">
            <a:hlinkClick r:id="rId2" action="ppaction://hlinksldjump"/>
          </p:cNvPr>
          <p:cNvSpPr txBox="1">
            <a:spLocks noChangeArrowheads="1"/>
          </p:cNvSpPr>
          <p:nvPr/>
        </p:nvSpPr>
        <p:spPr bwMode="auto">
          <a:xfrm>
            <a:off x="9247075" y="6701291"/>
            <a:ext cx="1318698"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MASK</a:t>
            </a:r>
            <a:endParaRPr lang="en-US" altLang="de-DE" sz="700" dirty="0">
              <a:solidFill>
                <a:srgbClr val="333F48"/>
              </a:solidFill>
              <a:latin typeface="+mn-lt"/>
            </a:endParaRPr>
          </a:p>
        </p:txBody>
      </p:sp>
      <p:sp>
        <p:nvSpPr>
          <p:cNvPr id="11" name="Text Box 17">
            <a:hlinkClick r:id="rId3" action="ppaction://hlinksldjump"/>
          </p:cNvPr>
          <p:cNvSpPr txBox="1">
            <a:spLocks noChangeArrowheads="1"/>
          </p:cNvSpPr>
          <p:nvPr/>
        </p:nvSpPr>
        <p:spPr bwMode="auto">
          <a:xfrm>
            <a:off x="3624907" y="6313289"/>
            <a:ext cx="1366838" cy="1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a:solidFill>
                  <a:srgbClr val="333F48"/>
                </a:solidFill>
                <a:latin typeface="+mn-lt"/>
                <a:sym typeface="Webdings" panose="05030102010509060703" pitchFamily="18" charset="2"/>
              </a:rPr>
              <a:t></a:t>
            </a:r>
            <a:r>
              <a:rPr lang="en-US" altLang="de-DE" sz="700" dirty="0" err="1">
                <a:solidFill>
                  <a:srgbClr val="333F48"/>
                </a:solidFill>
                <a:latin typeface="+mn-lt"/>
              </a:rPr>
              <a:t>Celumer</a:t>
            </a:r>
            <a:r>
              <a:rPr lang="en-US" altLang="de-DE" sz="700" dirty="0">
                <a:solidFill>
                  <a:srgbClr val="333F48"/>
                </a:solidFill>
                <a:latin typeface="+mn-lt"/>
              </a:rPr>
              <a:t>  </a:t>
            </a:r>
            <a:r>
              <a:rPr lang="en-US" altLang="de-DE" sz="700" dirty="0" smtClean="0">
                <a:solidFill>
                  <a:srgbClr val="333F48"/>
                </a:solidFill>
                <a:latin typeface="+mn-lt"/>
              </a:rPr>
              <a:t>Marine Minerals</a:t>
            </a:r>
            <a:endParaRPr lang="en-US" altLang="de-DE" sz="700" dirty="0">
              <a:solidFill>
                <a:srgbClr val="333F48"/>
              </a:solidFill>
              <a:latin typeface="+mn-lt"/>
            </a:endParaRPr>
          </a:p>
        </p:txBody>
      </p:sp>
      <p:sp>
        <p:nvSpPr>
          <p:cNvPr id="12" name="Text Box 15">
            <a:hlinkClick r:id="rId4" action="ppaction://hlinksldjump"/>
          </p:cNvPr>
          <p:cNvSpPr txBox="1">
            <a:spLocks noChangeArrowheads="1"/>
          </p:cNvSpPr>
          <p:nvPr/>
        </p:nvSpPr>
        <p:spPr bwMode="auto">
          <a:xfrm>
            <a:off x="5228455" y="6310805"/>
            <a:ext cx="547413" cy="14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Q10</a:t>
            </a:r>
            <a:endParaRPr lang="en-US" altLang="de-DE" sz="700" dirty="0">
              <a:solidFill>
                <a:srgbClr val="333F48"/>
              </a:solidFill>
              <a:latin typeface="+mn-lt"/>
            </a:endParaRPr>
          </a:p>
        </p:txBody>
      </p:sp>
      <p:sp>
        <p:nvSpPr>
          <p:cNvPr id="13" name="Text Box 17">
            <a:hlinkClick r:id="rId5" action="ppaction://hlinksldjump"/>
          </p:cNvPr>
          <p:cNvSpPr txBox="1">
            <a:spLocks noChangeArrowheads="1"/>
          </p:cNvSpPr>
          <p:nvPr/>
        </p:nvSpPr>
        <p:spPr bwMode="auto">
          <a:xfrm>
            <a:off x="10696413" y="6307969"/>
            <a:ext cx="663151" cy="1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a:solidFill>
                  <a:srgbClr val="333F48"/>
                </a:solidFill>
                <a:latin typeface="+mn-lt"/>
                <a:sym typeface="Webdings" panose="05030102010509060703" pitchFamily="18" charset="2"/>
              </a:rPr>
              <a:t>INCI</a:t>
            </a:r>
            <a:endParaRPr lang="en-US" altLang="de-DE" sz="700" dirty="0">
              <a:solidFill>
                <a:srgbClr val="333F48"/>
              </a:solidFill>
              <a:latin typeface="+mn-lt"/>
            </a:endParaRPr>
          </a:p>
        </p:txBody>
      </p:sp>
      <p:sp>
        <p:nvSpPr>
          <p:cNvPr id="14" name="Text Box 15">
            <a:hlinkClick r:id="rId6" action="ppaction://hlinksldjump"/>
          </p:cNvPr>
          <p:cNvSpPr txBox="1">
            <a:spLocks noChangeArrowheads="1"/>
          </p:cNvSpPr>
          <p:nvPr/>
        </p:nvSpPr>
        <p:spPr bwMode="auto">
          <a:xfrm>
            <a:off x="5883131" y="6306999"/>
            <a:ext cx="1063043" cy="177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Japanese Blood Grass</a:t>
            </a:r>
            <a:endParaRPr lang="en-US" altLang="de-DE" sz="700" dirty="0">
              <a:solidFill>
                <a:srgbClr val="333F48"/>
              </a:solidFill>
              <a:latin typeface="+mn-lt"/>
            </a:endParaRPr>
          </a:p>
        </p:txBody>
      </p:sp>
      <p:sp>
        <p:nvSpPr>
          <p:cNvPr id="15" name="Text Box 15">
            <a:hlinkClick r:id="rId7" action="ppaction://hlinksldjump"/>
          </p:cNvPr>
          <p:cNvSpPr txBox="1">
            <a:spLocks noChangeArrowheads="1"/>
          </p:cNvSpPr>
          <p:nvPr/>
        </p:nvSpPr>
        <p:spPr bwMode="auto">
          <a:xfrm>
            <a:off x="7044818" y="6311669"/>
            <a:ext cx="701993"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Vitamin E</a:t>
            </a:r>
            <a:endParaRPr lang="en-US" altLang="de-DE" sz="700" dirty="0">
              <a:solidFill>
                <a:srgbClr val="333F48"/>
              </a:solidFill>
              <a:latin typeface="+mn-lt"/>
            </a:endParaRPr>
          </a:p>
        </p:txBody>
      </p:sp>
      <p:sp>
        <p:nvSpPr>
          <p:cNvPr id="16" name="Text Box 15">
            <a:hlinkClick r:id="rId8" action="ppaction://hlinksldjump"/>
          </p:cNvPr>
          <p:cNvSpPr txBox="1">
            <a:spLocks noChangeArrowheads="1"/>
          </p:cNvSpPr>
          <p:nvPr/>
        </p:nvSpPr>
        <p:spPr bwMode="auto">
          <a:xfrm>
            <a:off x="7746811" y="6307969"/>
            <a:ext cx="744027" cy="1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a:t>
            </a:r>
            <a:r>
              <a:rPr lang="en-US" altLang="de-DE" sz="700" dirty="0">
                <a:solidFill>
                  <a:srgbClr val="333F48"/>
                </a:solidFill>
                <a:latin typeface="+mn-lt"/>
                <a:sym typeface="Webdings" panose="05030102010509060703" pitchFamily="18" charset="2"/>
              </a:rPr>
              <a:t> </a:t>
            </a:r>
            <a:r>
              <a:rPr lang="en-US" altLang="de-DE" sz="700" dirty="0" smtClean="0">
                <a:solidFill>
                  <a:srgbClr val="333F48"/>
                </a:solidFill>
                <a:latin typeface="+mn-lt"/>
                <a:sym typeface="Webdings" panose="05030102010509060703" pitchFamily="18" charset="2"/>
              </a:rPr>
              <a:t>Almond Oil</a:t>
            </a:r>
            <a:endParaRPr lang="en-US" altLang="de-DE" sz="700" dirty="0">
              <a:solidFill>
                <a:srgbClr val="333F48"/>
              </a:solidFill>
              <a:latin typeface="+mn-lt"/>
            </a:endParaRPr>
          </a:p>
        </p:txBody>
      </p:sp>
      <p:sp>
        <p:nvSpPr>
          <p:cNvPr id="17" name="Text Box 15">
            <a:hlinkClick r:id="rId9" action="ppaction://hlinksldjump"/>
          </p:cNvPr>
          <p:cNvSpPr txBox="1">
            <a:spLocks noChangeArrowheads="1"/>
          </p:cNvSpPr>
          <p:nvPr/>
        </p:nvSpPr>
        <p:spPr bwMode="auto">
          <a:xfrm>
            <a:off x="8554177" y="6309334"/>
            <a:ext cx="936625"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a:t>
            </a:r>
            <a:r>
              <a:rPr lang="en-US" altLang="de-DE" sz="700" dirty="0" err="1" smtClean="0">
                <a:solidFill>
                  <a:srgbClr val="333F48"/>
                </a:solidFill>
                <a:latin typeface="+mn-lt"/>
                <a:sym typeface="Webdings" panose="05030102010509060703" pitchFamily="18" charset="2"/>
              </a:rPr>
              <a:t>Squalane</a:t>
            </a:r>
            <a:endParaRPr lang="en-US" altLang="de-DE" sz="700" dirty="0">
              <a:solidFill>
                <a:srgbClr val="333F48"/>
              </a:solidFill>
              <a:latin typeface="+mn-lt"/>
            </a:endParaRPr>
          </a:p>
        </p:txBody>
      </p:sp>
    </p:spTree>
    <p:extLst>
      <p:ext uri="{BB962C8B-B14F-4D97-AF65-F5344CB8AC3E}">
        <p14:creationId xmlns:p14="http://schemas.microsoft.com/office/powerpoint/2010/main" val="56526331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 O N C E P T</a:t>
            </a:r>
            <a:endParaRPr lang="de-DE" dirty="0"/>
          </a:p>
        </p:txBody>
      </p:sp>
      <p:sp>
        <p:nvSpPr>
          <p:cNvPr id="3" name="Textplatzhalter 2"/>
          <p:cNvSpPr>
            <a:spLocks noGrp="1"/>
          </p:cNvSpPr>
          <p:nvPr>
            <p:ph type="body" sz="half" idx="1"/>
          </p:nvPr>
        </p:nvSpPr>
        <p:spPr/>
        <p:txBody>
          <a:bodyPr/>
          <a:lstStyle/>
          <a:p>
            <a:pPr marL="0" indent="0" eaLnBrk="1" hangingPunct="1">
              <a:buNone/>
              <a:defRPr/>
            </a:pPr>
            <a:r>
              <a:rPr lang="de-DE" dirty="0" err="1"/>
              <a:t>For</a:t>
            </a:r>
            <a:r>
              <a:rPr lang="de-DE" dirty="0"/>
              <a:t> </a:t>
            </a:r>
            <a:r>
              <a:rPr lang="de-DE" dirty="0" err="1"/>
              <a:t>our</a:t>
            </a:r>
            <a:r>
              <a:rPr lang="de-DE" dirty="0"/>
              <a:t> Q10 </a:t>
            </a:r>
            <a:r>
              <a:rPr lang="de-DE" dirty="0" err="1"/>
              <a:t>line</a:t>
            </a:r>
            <a:r>
              <a:rPr lang="de-DE" dirty="0"/>
              <a:t>, </a:t>
            </a:r>
            <a:r>
              <a:rPr lang="de-DE" dirty="0" err="1"/>
              <a:t>the</a:t>
            </a:r>
            <a:r>
              <a:rPr lang="de-DE" dirty="0"/>
              <a:t> </a:t>
            </a:r>
            <a:r>
              <a:rPr lang="de-DE" b="1" dirty="0" err="1"/>
              <a:t>Celumer</a:t>
            </a:r>
            <a:r>
              <a:rPr lang="de-DE" b="1" dirty="0"/>
              <a:t> Marine </a:t>
            </a:r>
            <a:r>
              <a:rPr lang="de-DE" b="1" dirty="0" err="1"/>
              <a:t>Extract</a:t>
            </a:r>
            <a:r>
              <a:rPr lang="de-DE" b="1" dirty="0"/>
              <a:t>  </a:t>
            </a:r>
            <a:r>
              <a:rPr lang="de-DE" dirty="0" err="1"/>
              <a:t>is</a:t>
            </a:r>
            <a:r>
              <a:rPr lang="de-DE" dirty="0"/>
              <a:t> </a:t>
            </a:r>
            <a:r>
              <a:rPr lang="de-DE" dirty="0" err="1"/>
              <a:t>enriched</a:t>
            </a:r>
            <a:r>
              <a:rPr lang="de-DE" dirty="0"/>
              <a:t> </a:t>
            </a:r>
            <a:r>
              <a:rPr lang="de-DE" dirty="0" err="1"/>
              <a:t>with</a:t>
            </a:r>
            <a:r>
              <a:rPr lang="de-DE" dirty="0"/>
              <a:t> </a:t>
            </a:r>
            <a:r>
              <a:rPr lang="de-DE" dirty="0" err="1"/>
              <a:t>the</a:t>
            </a:r>
            <a:r>
              <a:rPr lang="de-DE" dirty="0"/>
              <a:t> </a:t>
            </a:r>
            <a:r>
              <a:rPr lang="de-DE" dirty="0" err="1"/>
              <a:t>vitalizing</a:t>
            </a:r>
            <a:r>
              <a:rPr lang="de-DE" dirty="0"/>
              <a:t> </a:t>
            </a:r>
            <a:r>
              <a:rPr lang="de-DE" dirty="0" err="1"/>
              <a:t>active</a:t>
            </a:r>
            <a:r>
              <a:rPr lang="de-DE" dirty="0"/>
              <a:t> </a:t>
            </a:r>
            <a:r>
              <a:rPr lang="de-DE" dirty="0" err="1"/>
              <a:t>agent</a:t>
            </a:r>
            <a:r>
              <a:rPr lang="de-DE" dirty="0"/>
              <a:t> </a:t>
            </a:r>
            <a:r>
              <a:rPr lang="de-DE" b="1" dirty="0"/>
              <a:t>Q10</a:t>
            </a:r>
            <a:r>
              <a:rPr lang="de-DE" dirty="0"/>
              <a:t> </a:t>
            </a:r>
            <a:r>
              <a:rPr lang="de-DE" dirty="0" err="1"/>
              <a:t>for</a:t>
            </a:r>
            <a:r>
              <a:rPr lang="de-DE" dirty="0"/>
              <a:t> a </a:t>
            </a:r>
            <a:r>
              <a:rPr lang="de-DE" dirty="0" err="1"/>
              <a:t>fresh</a:t>
            </a:r>
            <a:r>
              <a:rPr lang="de-DE" dirty="0"/>
              <a:t> </a:t>
            </a:r>
            <a:r>
              <a:rPr lang="de-DE" dirty="0" err="1"/>
              <a:t>complexion</a:t>
            </a:r>
            <a:r>
              <a:rPr lang="de-DE" dirty="0"/>
              <a:t> </a:t>
            </a:r>
            <a:r>
              <a:rPr lang="de-DE" dirty="0" err="1"/>
              <a:t>and</a:t>
            </a:r>
            <a:r>
              <a:rPr lang="de-DE" dirty="0"/>
              <a:t> a </a:t>
            </a:r>
            <a:r>
              <a:rPr lang="de-DE" dirty="0" err="1"/>
              <a:t>dynamic</a:t>
            </a:r>
            <a:r>
              <a:rPr lang="de-DE" dirty="0"/>
              <a:t> </a:t>
            </a:r>
            <a:r>
              <a:rPr lang="de-DE" dirty="0" err="1"/>
              <a:t>appearance</a:t>
            </a:r>
            <a:r>
              <a:rPr lang="de-DE" dirty="0"/>
              <a:t>. </a:t>
            </a:r>
            <a:endParaRPr lang="en-US" dirty="0"/>
          </a:p>
          <a:p>
            <a:pPr eaLnBrk="1" hangingPunct="1">
              <a:defRPr/>
            </a:pPr>
            <a:r>
              <a:rPr lang="de-DE" dirty="0" err="1"/>
              <a:t>Activates</a:t>
            </a:r>
            <a:r>
              <a:rPr lang="de-DE" dirty="0"/>
              <a:t> </a:t>
            </a:r>
            <a:r>
              <a:rPr lang="de-DE" dirty="0" err="1"/>
              <a:t>the</a:t>
            </a:r>
            <a:r>
              <a:rPr lang="de-DE" dirty="0"/>
              <a:t> </a:t>
            </a:r>
            <a:r>
              <a:rPr lang="de-DE" dirty="0" err="1"/>
              <a:t>cell</a:t>
            </a:r>
            <a:r>
              <a:rPr lang="de-DE" dirty="0"/>
              <a:t> </a:t>
            </a:r>
            <a:r>
              <a:rPr lang="de-DE" dirty="0" err="1"/>
              <a:t>renewal</a:t>
            </a:r>
            <a:r>
              <a:rPr lang="de-DE" dirty="0"/>
              <a:t> </a:t>
            </a:r>
            <a:r>
              <a:rPr lang="de-DE" dirty="0" err="1" smtClean="0"/>
              <a:t>process</a:t>
            </a:r>
            <a:endParaRPr lang="de-DE" dirty="0"/>
          </a:p>
          <a:p>
            <a:pPr eaLnBrk="1" hangingPunct="1">
              <a:defRPr/>
            </a:pPr>
            <a:r>
              <a:rPr lang="de-DE" altLang="de-DE" dirty="0" err="1"/>
              <a:t>For</a:t>
            </a:r>
            <a:r>
              <a:rPr lang="de-DE" altLang="de-DE" dirty="0"/>
              <a:t> a </a:t>
            </a:r>
            <a:r>
              <a:rPr lang="de-DE" altLang="de-DE" dirty="0" err="1"/>
              <a:t>noticeable</a:t>
            </a:r>
            <a:r>
              <a:rPr lang="de-DE" altLang="de-DE" dirty="0"/>
              <a:t> </a:t>
            </a:r>
            <a:r>
              <a:rPr lang="de-DE" altLang="de-DE" dirty="0" err="1"/>
              <a:t>improvement</a:t>
            </a:r>
            <a:r>
              <a:rPr lang="de-DE" altLang="de-DE" dirty="0"/>
              <a:t> </a:t>
            </a:r>
            <a:r>
              <a:rPr lang="de-DE" altLang="de-DE" dirty="0" err="1"/>
              <a:t>of</a:t>
            </a:r>
            <a:r>
              <a:rPr lang="de-DE" altLang="de-DE" dirty="0"/>
              <a:t> </a:t>
            </a:r>
            <a:r>
              <a:rPr lang="de-DE" altLang="de-DE" dirty="0" err="1"/>
              <a:t>cell</a:t>
            </a:r>
            <a:r>
              <a:rPr lang="de-DE" altLang="de-DE" dirty="0"/>
              <a:t> </a:t>
            </a:r>
            <a:r>
              <a:rPr lang="de-DE" altLang="de-DE" dirty="0" err="1" smtClean="0"/>
              <a:t>activity</a:t>
            </a:r>
            <a:endParaRPr lang="de-DE" altLang="de-DE" dirty="0"/>
          </a:p>
          <a:p>
            <a:pPr eaLnBrk="1" hangingPunct="1">
              <a:defRPr/>
            </a:pPr>
            <a:r>
              <a:rPr lang="de-DE" altLang="de-DE" dirty="0" err="1"/>
              <a:t>For</a:t>
            </a:r>
            <a:r>
              <a:rPr lang="de-DE" altLang="de-DE" dirty="0"/>
              <a:t> optimal </a:t>
            </a:r>
            <a:r>
              <a:rPr lang="de-DE" altLang="de-DE" dirty="0" err="1"/>
              <a:t>cell</a:t>
            </a:r>
            <a:r>
              <a:rPr lang="de-DE" altLang="de-DE" dirty="0"/>
              <a:t> </a:t>
            </a:r>
            <a:r>
              <a:rPr lang="de-DE" altLang="de-DE" dirty="0" err="1" smtClean="0"/>
              <a:t>nourishment</a:t>
            </a:r>
            <a:endParaRPr lang="de-DE" altLang="de-DE" dirty="0"/>
          </a:p>
          <a:p>
            <a:pPr eaLnBrk="1" hangingPunct="1">
              <a:defRPr/>
            </a:pPr>
            <a:r>
              <a:rPr lang="de-DE" dirty="0" err="1"/>
              <a:t>For</a:t>
            </a:r>
            <a:r>
              <a:rPr lang="de-DE" dirty="0"/>
              <a:t> a </a:t>
            </a:r>
            <a:r>
              <a:rPr lang="de-DE" dirty="0" err="1"/>
              <a:t>youthful</a:t>
            </a:r>
            <a:r>
              <a:rPr lang="de-DE" dirty="0"/>
              <a:t> </a:t>
            </a:r>
            <a:r>
              <a:rPr lang="de-DE" dirty="0" err="1" smtClean="0"/>
              <a:t>dynamic</a:t>
            </a:r>
            <a:endParaRPr lang="de-DE" dirty="0"/>
          </a:p>
          <a:p>
            <a:pPr eaLnBrk="1" hangingPunct="1">
              <a:defRPr/>
            </a:pPr>
            <a:r>
              <a:rPr lang="de-DE" dirty="0" err="1"/>
              <a:t>For</a:t>
            </a:r>
            <a:r>
              <a:rPr lang="de-DE" dirty="0"/>
              <a:t> </a:t>
            </a:r>
            <a:r>
              <a:rPr lang="de-DE" dirty="0" err="1"/>
              <a:t>increased</a:t>
            </a:r>
            <a:r>
              <a:rPr lang="de-DE" dirty="0"/>
              <a:t> </a:t>
            </a:r>
            <a:r>
              <a:rPr lang="de-DE" dirty="0" err="1" smtClean="0"/>
              <a:t>performance</a:t>
            </a:r>
            <a:endParaRPr lang="de-DE" dirty="0"/>
          </a:p>
          <a:p>
            <a:pPr eaLnBrk="1" hangingPunct="1">
              <a:defRPr/>
            </a:pPr>
            <a:r>
              <a:rPr lang="de-DE" dirty="0" err="1"/>
              <a:t>For</a:t>
            </a:r>
            <a:r>
              <a:rPr lang="de-DE" dirty="0"/>
              <a:t> a </a:t>
            </a:r>
            <a:r>
              <a:rPr lang="de-DE" dirty="0" err="1"/>
              <a:t>fresh</a:t>
            </a:r>
            <a:r>
              <a:rPr lang="de-DE" dirty="0"/>
              <a:t> </a:t>
            </a:r>
            <a:r>
              <a:rPr lang="de-DE" dirty="0" err="1"/>
              <a:t>and</a:t>
            </a:r>
            <a:r>
              <a:rPr lang="de-DE" dirty="0"/>
              <a:t> vital </a:t>
            </a:r>
            <a:r>
              <a:rPr lang="de-DE" dirty="0" err="1" smtClean="0"/>
              <a:t>complexion</a:t>
            </a:r>
            <a:endParaRPr lang="de-DE" dirty="0"/>
          </a:p>
          <a:p>
            <a:pPr marL="0" indent="0">
              <a:buNone/>
            </a:pPr>
            <a:endParaRPr lang="de-DE" dirty="0"/>
          </a:p>
        </p:txBody>
      </p:sp>
      <p:sp>
        <p:nvSpPr>
          <p:cNvPr id="4" name="Textplatzhalter 3"/>
          <p:cNvSpPr>
            <a:spLocks noGrp="1"/>
          </p:cNvSpPr>
          <p:nvPr>
            <p:ph type="body" sz="quarter" idx="10"/>
          </p:nvPr>
        </p:nvSpPr>
        <p:spPr/>
        <p:txBody>
          <a:bodyPr/>
          <a:lstStyle/>
          <a:p>
            <a:r>
              <a:rPr lang="de-DE" dirty="0" err="1" smtClean="0"/>
              <a:t>For</a:t>
            </a:r>
            <a:r>
              <a:rPr lang="de-DE" dirty="0" smtClean="0"/>
              <a:t> </a:t>
            </a:r>
            <a:r>
              <a:rPr lang="de-DE" dirty="0" err="1" smtClean="0"/>
              <a:t>tired</a:t>
            </a:r>
            <a:r>
              <a:rPr lang="de-DE" dirty="0" smtClean="0"/>
              <a:t> </a:t>
            </a:r>
            <a:r>
              <a:rPr lang="de-DE" dirty="0" err="1" smtClean="0"/>
              <a:t>and</a:t>
            </a:r>
            <a:r>
              <a:rPr lang="de-DE" dirty="0" smtClean="0"/>
              <a:t> </a:t>
            </a:r>
            <a:r>
              <a:rPr lang="de-DE" dirty="0" err="1" smtClean="0"/>
              <a:t>stressed</a:t>
            </a:r>
            <a:r>
              <a:rPr lang="de-DE" dirty="0" smtClean="0"/>
              <a:t> </a:t>
            </a:r>
            <a:r>
              <a:rPr lang="de-DE" dirty="0" err="1" smtClean="0"/>
              <a:t>skin</a:t>
            </a:r>
            <a:endParaRPr lang="de-DE" dirty="0"/>
          </a:p>
        </p:txBody>
      </p:sp>
      <p:pic>
        <p:nvPicPr>
          <p:cNvPr id="6" name="Picture 2" descr="K:\Marketing\Dalton\01 Bilder\Bilder für PPT\Q10\Q10 Gruppenf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882" y="896899"/>
            <a:ext cx="3600450" cy="504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26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800" fill="hold"/>
                                        <p:tgtEl>
                                          <p:spTgt spid="6"/>
                                        </p:tgtEl>
                                        <p:attrNameLst>
                                          <p:attrName>ppt_x</p:attrName>
                                        </p:attrNameLst>
                                      </p:cBhvr>
                                      <p:tavLst>
                                        <p:tav tm="0">
                                          <p:val>
                                            <p:strVal val="0-#ppt_w/2"/>
                                          </p:val>
                                        </p:tav>
                                        <p:tav tm="100000">
                                          <p:val>
                                            <p:strVal val="#ppt_x"/>
                                          </p:val>
                                        </p:tav>
                                      </p:tavLst>
                                    </p:anim>
                                    <p:anim calcmode="lin" valueType="num">
                                      <p:cBhvr additive="base">
                                        <p:cTn id="8" dur="18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el 1"/>
          <p:cNvSpPr>
            <a:spLocks noGrp="1"/>
          </p:cNvSpPr>
          <p:nvPr>
            <p:ph type="title"/>
          </p:nvPr>
        </p:nvSpPr>
        <p:spPr>
          <a:xfrm>
            <a:off x="0" y="787938"/>
            <a:ext cx="6578823" cy="692150"/>
          </a:xfrm>
        </p:spPr>
        <p:txBody>
          <a:bodyPr/>
          <a:lstStyle/>
          <a:p>
            <a:r>
              <a:rPr lang="de-DE" altLang="de-DE" dirty="0" err="1" smtClean="0"/>
              <a:t>Mask</a:t>
            </a:r>
            <a:r>
              <a:rPr lang="de-DE" altLang="de-DE" dirty="0" smtClean="0"/>
              <a:t> </a:t>
            </a:r>
            <a:r>
              <a:rPr lang="en-US" altLang="de-DE" dirty="0" smtClean="0"/>
              <a:t>- </a:t>
            </a:r>
            <a:r>
              <a:rPr lang="en-US" altLang="de-DE" dirty="0"/>
              <a:t>INCI</a:t>
            </a:r>
            <a:endParaRPr lang="de-DE" altLang="de-DE" dirty="0"/>
          </a:p>
        </p:txBody>
      </p:sp>
      <p:sp>
        <p:nvSpPr>
          <p:cNvPr id="5" name="Rechteck 1"/>
          <p:cNvSpPr>
            <a:spLocks noChangeArrowheads="1"/>
          </p:cNvSpPr>
          <p:nvPr/>
        </p:nvSpPr>
        <p:spPr bwMode="auto">
          <a:xfrm>
            <a:off x="2494749" y="1982729"/>
            <a:ext cx="7907780" cy="377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a:lnSpc>
                <a:spcPct val="150000"/>
              </a:lnSpc>
              <a:buFont typeface="Wingdings" panose="05000000000000000000" pitchFamily="2" charset="2"/>
              <a:buNone/>
            </a:pPr>
            <a:r>
              <a:rPr lang="de-DE" altLang="de-DE" sz="1400" dirty="0" err="1" smtClean="0">
                <a:solidFill>
                  <a:srgbClr val="333F48"/>
                </a:solidFill>
                <a:latin typeface="+mj-lt"/>
              </a:rPr>
              <a:t>Ingredients</a:t>
            </a:r>
            <a:r>
              <a:rPr lang="de-DE" altLang="de-DE" sz="1400" dirty="0" smtClean="0">
                <a:solidFill>
                  <a:srgbClr val="333F48"/>
                </a:solidFill>
                <a:latin typeface="+mj-lt"/>
              </a:rPr>
              <a:t>:</a:t>
            </a:r>
            <a:endParaRPr lang="de-DE" altLang="de-DE" sz="1400" dirty="0">
              <a:solidFill>
                <a:srgbClr val="333F48"/>
              </a:solidFill>
              <a:latin typeface="+mj-lt"/>
            </a:endParaRPr>
          </a:p>
          <a:p>
            <a:pPr>
              <a:lnSpc>
                <a:spcPct val="150000"/>
              </a:lnSpc>
              <a:buNone/>
            </a:pPr>
            <a:r>
              <a:rPr lang="de-DE" sz="1400" dirty="0">
                <a:solidFill>
                  <a:srgbClr val="333F48"/>
                </a:solidFill>
                <a:latin typeface="+mj-lt"/>
              </a:rPr>
              <a:t>Aqua (Water), </a:t>
            </a:r>
            <a:r>
              <a:rPr lang="de-DE" sz="1400" dirty="0" err="1">
                <a:solidFill>
                  <a:srgbClr val="333F48"/>
                </a:solidFill>
                <a:latin typeface="+mj-lt"/>
              </a:rPr>
              <a:t>Prunus</a:t>
            </a:r>
            <a:r>
              <a:rPr lang="de-DE" sz="1400" dirty="0">
                <a:solidFill>
                  <a:srgbClr val="333F48"/>
                </a:solidFill>
                <a:latin typeface="+mj-lt"/>
              </a:rPr>
              <a:t> </a:t>
            </a:r>
            <a:r>
              <a:rPr lang="de-DE" sz="1400" dirty="0" err="1">
                <a:solidFill>
                  <a:srgbClr val="333F48"/>
                </a:solidFill>
                <a:latin typeface="+mj-lt"/>
              </a:rPr>
              <a:t>Amygdalus</a:t>
            </a:r>
            <a:r>
              <a:rPr lang="de-DE" sz="1400" dirty="0">
                <a:solidFill>
                  <a:srgbClr val="333F48"/>
                </a:solidFill>
                <a:latin typeface="+mj-lt"/>
              </a:rPr>
              <a:t> </a:t>
            </a:r>
            <a:r>
              <a:rPr lang="de-DE" sz="1400" dirty="0" err="1">
                <a:solidFill>
                  <a:srgbClr val="333F48"/>
                </a:solidFill>
                <a:latin typeface="+mj-lt"/>
              </a:rPr>
              <a:t>Dulcis</a:t>
            </a:r>
            <a:r>
              <a:rPr lang="de-DE" sz="1400" dirty="0">
                <a:solidFill>
                  <a:srgbClr val="333F48"/>
                </a:solidFill>
                <a:latin typeface="+mj-lt"/>
              </a:rPr>
              <a:t> (Sweet Almond) </a:t>
            </a:r>
            <a:r>
              <a:rPr lang="de-DE" sz="1400" dirty="0" err="1">
                <a:solidFill>
                  <a:srgbClr val="333F48"/>
                </a:solidFill>
                <a:latin typeface="+mj-lt"/>
              </a:rPr>
              <a:t>Oil</a:t>
            </a:r>
            <a:r>
              <a:rPr lang="de-DE" sz="1400" dirty="0">
                <a:solidFill>
                  <a:srgbClr val="333F48"/>
                </a:solidFill>
                <a:latin typeface="+mj-lt"/>
              </a:rPr>
              <a:t>, </a:t>
            </a:r>
            <a:r>
              <a:rPr lang="de-DE" sz="1400" dirty="0" err="1">
                <a:solidFill>
                  <a:srgbClr val="333F48"/>
                </a:solidFill>
                <a:latin typeface="+mj-lt"/>
              </a:rPr>
              <a:t>Decyl</a:t>
            </a:r>
            <a:r>
              <a:rPr lang="de-DE" sz="1400" dirty="0">
                <a:solidFill>
                  <a:srgbClr val="333F48"/>
                </a:solidFill>
                <a:latin typeface="+mj-lt"/>
              </a:rPr>
              <a:t> Oleate, Cetearyl Alcohol, Glycerin, Sorbitol, </a:t>
            </a:r>
            <a:r>
              <a:rPr lang="de-DE" sz="1400" dirty="0" err="1">
                <a:solidFill>
                  <a:srgbClr val="333F48"/>
                </a:solidFill>
                <a:latin typeface="+mj-lt"/>
              </a:rPr>
              <a:t>Glyceryl</a:t>
            </a:r>
            <a:r>
              <a:rPr lang="de-DE" sz="1400" dirty="0">
                <a:solidFill>
                  <a:srgbClr val="333F48"/>
                </a:solidFill>
                <a:latin typeface="+mj-lt"/>
              </a:rPr>
              <a:t> </a:t>
            </a:r>
            <a:r>
              <a:rPr lang="de-DE" sz="1400" dirty="0" err="1">
                <a:solidFill>
                  <a:srgbClr val="333F48"/>
                </a:solidFill>
                <a:latin typeface="+mj-lt"/>
              </a:rPr>
              <a:t>Stearate</a:t>
            </a:r>
            <a:r>
              <a:rPr lang="de-DE" sz="1400" dirty="0">
                <a:solidFill>
                  <a:srgbClr val="333F48"/>
                </a:solidFill>
                <a:latin typeface="+mj-lt"/>
              </a:rPr>
              <a:t>, PEG-100 </a:t>
            </a:r>
            <a:r>
              <a:rPr lang="de-DE" sz="1400" dirty="0" err="1">
                <a:solidFill>
                  <a:srgbClr val="333F48"/>
                </a:solidFill>
                <a:latin typeface="+mj-lt"/>
              </a:rPr>
              <a:t>Stearate</a:t>
            </a:r>
            <a:r>
              <a:rPr lang="de-DE" sz="1400" dirty="0">
                <a:solidFill>
                  <a:srgbClr val="333F48"/>
                </a:solidFill>
                <a:latin typeface="+mj-lt"/>
              </a:rPr>
              <a:t>, </a:t>
            </a:r>
            <a:r>
              <a:rPr lang="de-DE" sz="1400" dirty="0" err="1">
                <a:solidFill>
                  <a:srgbClr val="333F48"/>
                </a:solidFill>
                <a:latin typeface="+mj-lt"/>
              </a:rPr>
              <a:t>Pentylene</a:t>
            </a:r>
            <a:r>
              <a:rPr lang="de-DE" sz="1400" dirty="0">
                <a:solidFill>
                  <a:srgbClr val="333F48"/>
                </a:solidFill>
                <a:latin typeface="+mj-lt"/>
              </a:rPr>
              <a:t> Glycol, </a:t>
            </a:r>
            <a:r>
              <a:rPr lang="de-DE" sz="1400" dirty="0" err="1">
                <a:solidFill>
                  <a:srgbClr val="333F48"/>
                </a:solidFill>
                <a:latin typeface="+mj-lt"/>
              </a:rPr>
              <a:t>Squalane</a:t>
            </a:r>
            <a:r>
              <a:rPr lang="de-DE" sz="1400" dirty="0">
                <a:solidFill>
                  <a:srgbClr val="333F48"/>
                </a:solidFill>
                <a:latin typeface="+mj-lt"/>
              </a:rPr>
              <a:t>, </a:t>
            </a:r>
            <a:r>
              <a:rPr lang="de-DE" sz="1400" dirty="0" err="1">
                <a:solidFill>
                  <a:srgbClr val="333F48"/>
                </a:solidFill>
                <a:latin typeface="+mj-lt"/>
              </a:rPr>
              <a:t>Imperata</a:t>
            </a:r>
            <a:r>
              <a:rPr lang="de-DE" sz="1400" dirty="0">
                <a:solidFill>
                  <a:srgbClr val="333F48"/>
                </a:solidFill>
                <a:latin typeface="+mj-lt"/>
              </a:rPr>
              <a:t> </a:t>
            </a:r>
            <a:r>
              <a:rPr lang="de-DE" sz="1400" dirty="0" err="1">
                <a:solidFill>
                  <a:srgbClr val="333F48"/>
                </a:solidFill>
                <a:latin typeface="+mj-lt"/>
              </a:rPr>
              <a:t>Cylindrica</a:t>
            </a:r>
            <a:r>
              <a:rPr lang="de-DE" sz="1400" dirty="0">
                <a:solidFill>
                  <a:srgbClr val="333F48"/>
                </a:solidFill>
                <a:latin typeface="+mj-lt"/>
              </a:rPr>
              <a:t> Root </a:t>
            </a:r>
            <a:r>
              <a:rPr lang="de-DE" sz="1400" dirty="0" err="1">
                <a:solidFill>
                  <a:srgbClr val="333F48"/>
                </a:solidFill>
                <a:latin typeface="+mj-lt"/>
              </a:rPr>
              <a:t>Extract</a:t>
            </a:r>
            <a:r>
              <a:rPr lang="de-DE" sz="1400" dirty="0">
                <a:solidFill>
                  <a:srgbClr val="333F48"/>
                </a:solidFill>
                <a:latin typeface="+mj-lt"/>
              </a:rPr>
              <a:t>, Maris Aqua (Sea Water), </a:t>
            </a:r>
            <a:r>
              <a:rPr lang="de-DE" sz="1400" dirty="0" err="1">
                <a:solidFill>
                  <a:srgbClr val="333F48"/>
                </a:solidFill>
                <a:latin typeface="+mj-lt"/>
              </a:rPr>
              <a:t>Ubiquinone</a:t>
            </a:r>
            <a:r>
              <a:rPr lang="de-DE" sz="1400" dirty="0">
                <a:solidFill>
                  <a:srgbClr val="333F48"/>
                </a:solidFill>
                <a:latin typeface="+mj-lt"/>
              </a:rPr>
              <a:t>, </a:t>
            </a:r>
            <a:r>
              <a:rPr lang="de-DE" sz="1400" dirty="0" err="1">
                <a:solidFill>
                  <a:srgbClr val="333F48"/>
                </a:solidFill>
                <a:latin typeface="+mj-lt"/>
              </a:rPr>
              <a:t>Simmondsia</a:t>
            </a:r>
            <a:r>
              <a:rPr lang="de-DE" sz="1400" dirty="0">
                <a:solidFill>
                  <a:srgbClr val="333F48"/>
                </a:solidFill>
                <a:latin typeface="+mj-lt"/>
              </a:rPr>
              <a:t> </a:t>
            </a:r>
            <a:r>
              <a:rPr lang="de-DE" sz="1400" dirty="0" err="1">
                <a:solidFill>
                  <a:srgbClr val="333F48"/>
                </a:solidFill>
                <a:latin typeface="+mj-lt"/>
              </a:rPr>
              <a:t>Chinensis</a:t>
            </a:r>
            <a:r>
              <a:rPr lang="de-DE" sz="1400" dirty="0">
                <a:solidFill>
                  <a:srgbClr val="333F48"/>
                </a:solidFill>
                <a:latin typeface="+mj-lt"/>
              </a:rPr>
              <a:t> (Jojoba) </a:t>
            </a:r>
            <a:r>
              <a:rPr lang="de-DE" sz="1400" dirty="0" err="1">
                <a:solidFill>
                  <a:srgbClr val="333F48"/>
                </a:solidFill>
                <a:latin typeface="+mj-lt"/>
              </a:rPr>
              <a:t>Seed</a:t>
            </a:r>
            <a:r>
              <a:rPr lang="de-DE" sz="1400" dirty="0">
                <a:solidFill>
                  <a:srgbClr val="333F48"/>
                </a:solidFill>
                <a:latin typeface="+mj-lt"/>
              </a:rPr>
              <a:t> </a:t>
            </a:r>
            <a:r>
              <a:rPr lang="de-DE" sz="1400" dirty="0" err="1">
                <a:solidFill>
                  <a:srgbClr val="333F48"/>
                </a:solidFill>
                <a:latin typeface="+mj-lt"/>
              </a:rPr>
              <a:t>Oil</a:t>
            </a:r>
            <a:r>
              <a:rPr lang="de-DE" sz="1400" dirty="0">
                <a:solidFill>
                  <a:srgbClr val="333F48"/>
                </a:solidFill>
                <a:latin typeface="+mj-lt"/>
              </a:rPr>
              <a:t>, Tocopherol, Sodium Carbomer, </a:t>
            </a:r>
            <a:r>
              <a:rPr lang="de-DE" sz="1400" dirty="0" err="1" smtClean="0">
                <a:solidFill>
                  <a:srgbClr val="333F48"/>
                </a:solidFill>
                <a:latin typeface="+mj-lt"/>
              </a:rPr>
              <a:t>Algin</a:t>
            </a:r>
            <a:r>
              <a:rPr lang="de-DE" sz="1400" dirty="0" smtClean="0">
                <a:solidFill>
                  <a:srgbClr val="333F48"/>
                </a:solidFill>
                <a:latin typeface="+mj-lt"/>
              </a:rPr>
              <a:t>, </a:t>
            </a:r>
            <a:r>
              <a:rPr lang="de-DE" sz="1400" dirty="0">
                <a:solidFill>
                  <a:srgbClr val="333F48"/>
                </a:solidFill>
                <a:latin typeface="+mj-lt"/>
              </a:rPr>
              <a:t>Lecithin, </a:t>
            </a:r>
            <a:r>
              <a:rPr lang="de-DE" sz="1400" dirty="0" err="1">
                <a:solidFill>
                  <a:srgbClr val="333F48"/>
                </a:solidFill>
                <a:latin typeface="+mj-lt"/>
              </a:rPr>
              <a:t>Carnitine</a:t>
            </a:r>
            <a:r>
              <a:rPr lang="de-DE" sz="1400" dirty="0">
                <a:solidFill>
                  <a:srgbClr val="333F48"/>
                </a:solidFill>
                <a:latin typeface="+mj-lt"/>
              </a:rPr>
              <a:t>, Sodium Hydroxide, Agar, </a:t>
            </a:r>
            <a:r>
              <a:rPr lang="de-DE" sz="1400" dirty="0" err="1">
                <a:solidFill>
                  <a:srgbClr val="333F48"/>
                </a:solidFill>
                <a:latin typeface="+mj-lt"/>
              </a:rPr>
              <a:t>Potassium</a:t>
            </a:r>
            <a:r>
              <a:rPr lang="de-DE" sz="1400" dirty="0">
                <a:solidFill>
                  <a:srgbClr val="333F48"/>
                </a:solidFill>
                <a:latin typeface="+mj-lt"/>
              </a:rPr>
              <a:t> </a:t>
            </a:r>
            <a:r>
              <a:rPr lang="de-DE" sz="1400" dirty="0" err="1">
                <a:solidFill>
                  <a:srgbClr val="333F48"/>
                </a:solidFill>
                <a:latin typeface="+mj-lt"/>
              </a:rPr>
              <a:t>Sorbate</a:t>
            </a:r>
            <a:r>
              <a:rPr lang="de-DE" sz="1400" dirty="0">
                <a:solidFill>
                  <a:srgbClr val="333F48"/>
                </a:solidFill>
                <a:latin typeface="+mj-lt"/>
              </a:rPr>
              <a:t>, Tetrasodium Glutamate Diacetate, Ethylhexylglycerin, </a:t>
            </a:r>
            <a:r>
              <a:rPr lang="de-DE" sz="1400" dirty="0" err="1">
                <a:solidFill>
                  <a:srgbClr val="333F48"/>
                </a:solidFill>
                <a:latin typeface="+mj-lt"/>
              </a:rPr>
              <a:t>Caprylyl</a:t>
            </a:r>
            <a:r>
              <a:rPr lang="de-DE" sz="1400" dirty="0">
                <a:solidFill>
                  <a:srgbClr val="333F48"/>
                </a:solidFill>
                <a:latin typeface="+mj-lt"/>
              </a:rPr>
              <a:t> Glycol, </a:t>
            </a:r>
            <a:r>
              <a:rPr lang="de-DE" sz="1400" dirty="0" err="1">
                <a:solidFill>
                  <a:srgbClr val="333F48"/>
                </a:solidFill>
                <a:latin typeface="+mj-lt"/>
              </a:rPr>
              <a:t>Tocopheryl</a:t>
            </a:r>
            <a:r>
              <a:rPr lang="de-DE" sz="1400" dirty="0">
                <a:solidFill>
                  <a:srgbClr val="333F48"/>
                </a:solidFill>
                <a:latin typeface="+mj-lt"/>
              </a:rPr>
              <a:t> Acetate, </a:t>
            </a:r>
            <a:r>
              <a:rPr lang="de-DE" sz="1400" dirty="0" err="1">
                <a:solidFill>
                  <a:srgbClr val="333F48"/>
                </a:solidFill>
                <a:latin typeface="+mj-lt"/>
              </a:rPr>
              <a:t>Dimethicone</a:t>
            </a:r>
            <a:r>
              <a:rPr lang="de-DE" sz="1400" dirty="0">
                <a:solidFill>
                  <a:srgbClr val="333F48"/>
                </a:solidFill>
                <a:latin typeface="+mj-lt"/>
              </a:rPr>
              <a:t>, </a:t>
            </a:r>
            <a:r>
              <a:rPr lang="de-DE" sz="1400" dirty="0" err="1">
                <a:solidFill>
                  <a:srgbClr val="333F48"/>
                </a:solidFill>
                <a:latin typeface="+mj-lt"/>
              </a:rPr>
              <a:t>Menthyl</a:t>
            </a:r>
            <a:r>
              <a:rPr lang="de-DE" sz="1400" dirty="0">
                <a:solidFill>
                  <a:srgbClr val="333F48"/>
                </a:solidFill>
                <a:latin typeface="+mj-lt"/>
              </a:rPr>
              <a:t> Lactate, </a:t>
            </a:r>
            <a:r>
              <a:rPr lang="de-DE" sz="1400" dirty="0" err="1">
                <a:solidFill>
                  <a:srgbClr val="333F48"/>
                </a:solidFill>
                <a:latin typeface="+mj-lt"/>
              </a:rPr>
              <a:t>Lactic</a:t>
            </a:r>
            <a:r>
              <a:rPr lang="de-DE" sz="1400" dirty="0">
                <a:solidFill>
                  <a:srgbClr val="333F48"/>
                </a:solidFill>
                <a:latin typeface="+mj-lt"/>
              </a:rPr>
              <a:t> Acid, Carbomer, Phenoxyethanol, </a:t>
            </a:r>
            <a:r>
              <a:rPr lang="de-DE" sz="1400" dirty="0" err="1" smtClean="0">
                <a:solidFill>
                  <a:srgbClr val="333F48"/>
                </a:solidFill>
                <a:latin typeface="+mj-lt"/>
              </a:rPr>
              <a:t>Hydrogenated</a:t>
            </a:r>
            <a:r>
              <a:rPr lang="de-DE" sz="1400" dirty="0" smtClean="0">
                <a:solidFill>
                  <a:srgbClr val="333F48"/>
                </a:solidFill>
                <a:latin typeface="+mj-lt"/>
              </a:rPr>
              <a:t> Palm </a:t>
            </a:r>
            <a:r>
              <a:rPr lang="de-DE" sz="1400" dirty="0" err="1" smtClean="0">
                <a:solidFill>
                  <a:srgbClr val="333F48"/>
                </a:solidFill>
                <a:latin typeface="+mj-lt"/>
              </a:rPr>
              <a:t>Glycerides</a:t>
            </a:r>
            <a:r>
              <a:rPr lang="de-DE" sz="1400" dirty="0" smtClean="0">
                <a:solidFill>
                  <a:srgbClr val="333F48"/>
                </a:solidFill>
                <a:latin typeface="+mj-lt"/>
              </a:rPr>
              <a:t> Citrate, </a:t>
            </a:r>
            <a:r>
              <a:rPr lang="de-DE" sz="1400" dirty="0" err="1" smtClean="0">
                <a:solidFill>
                  <a:srgbClr val="333F48"/>
                </a:solidFill>
                <a:latin typeface="+mj-lt"/>
              </a:rPr>
              <a:t>Acrylates</a:t>
            </a:r>
            <a:r>
              <a:rPr lang="de-DE" sz="1400" dirty="0" smtClean="0">
                <a:solidFill>
                  <a:srgbClr val="333F48"/>
                </a:solidFill>
                <a:latin typeface="+mj-lt"/>
              </a:rPr>
              <a:t>/C10-30 </a:t>
            </a:r>
            <a:r>
              <a:rPr lang="de-DE" sz="1400" dirty="0">
                <a:solidFill>
                  <a:srgbClr val="333F48"/>
                </a:solidFill>
                <a:latin typeface="+mj-lt"/>
              </a:rPr>
              <a:t>Alkyl </a:t>
            </a:r>
            <a:r>
              <a:rPr lang="de-DE" sz="1400" dirty="0" err="1">
                <a:solidFill>
                  <a:srgbClr val="333F48"/>
                </a:solidFill>
                <a:latin typeface="+mj-lt"/>
              </a:rPr>
              <a:t>Acrylate</a:t>
            </a:r>
            <a:r>
              <a:rPr lang="de-DE" sz="1400" dirty="0">
                <a:solidFill>
                  <a:srgbClr val="333F48"/>
                </a:solidFill>
                <a:latin typeface="+mj-lt"/>
              </a:rPr>
              <a:t> </a:t>
            </a:r>
            <a:r>
              <a:rPr lang="de-DE" sz="1400" dirty="0" err="1">
                <a:solidFill>
                  <a:srgbClr val="333F48"/>
                </a:solidFill>
                <a:latin typeface="+mj-lt"/>
              </a:rPr>
              <a:t>Crosspolymer</a:t>
            </a:r>
            <a:r>
              <a:rPr lang="de-DE" sz="1400" dirty="0">
                <a:solidFill>
                  <a:srgbClr val="333F48"/>
                </a:solidFill>
                <a:latin typeface="+mj-lt"/>
              </a:rPr>
              <a:t>, </a:t>
            </a:r>
            <a:r>
              <a:rPr lang="de-DE" sz="1400" dirty="0" err="1">
                <a:solidFill>
                  <a:srgbClr val="333F48"/>
                </a:solidFill>
                <a:latin typeface="+mj-lt"/>
              </a:rPr>
              <a:t>Trisodium</a:t>
            </a:r>
            <a:r>
              <a:rPr lang="de-DE" sz="1400" dirty="0">
                <a:solidFill>
                  <a:srgbClr val="333F48"/>
                </a:solidFill>
                <a:latin typeface="+mj-lt"/>
              </a:rPr>
              <a:t> </a:t>
            </a:r>
            <a:r>
              <a:rPr lang="de-DE" sz="1400" dirty="0" smtClean="0">
                <a:solidFill>
                  <a:srgbClr val="333F48"/>
                </a:solidFill>
                <a:latin typeface="+mj-lt"/>
              </a:rPr>
              <a:t>EDTA, </a:t>
            </a:r>
            <a:r>
              <a:rPr lang="de-DE" sz="1400" dirty="0">
                <a:solidFill>
                  <a:srgbClr val="333F48"/>
                </a:solidFill>
                <a:latin typeface="+mj-lt"/>
              </a:rPr>
              <a:t>Eugenol, Limonene, </a:t>
            </a:r>
            <a:r>
              <a:rPr lang="de-DE" sz="1400" dirty="0" err="1">
                <a:solidFill>
                  <a:srgbClr val="333F48"/>
                </a:solidFill>
                <a:latin typeface="+mj-lt"/>
              </a:rPr>
              <a:t>Hexyl</a:t>
            </a:r>
            <a:r>
              <a:rPr lang="de-DE" sz="1400" dirty="0">
                <a:solidFill>
                  <a:srgbClr val="333F48"/>
                </a:solidFill>
                <a:latin typeface="+mj-lt"/>
              </a:rPr>
              <a:t> </a:t>
            </a:r>
            <a:r>
              <a:rPr lang="de-DE" sz="1400" dirty="0" err="1">
                <a:solidFill>
                  <a:srgbClr val="333F48"/>
                </a:solidFill>
                <a:latin typeface="+mj-lt"/>
              </a:rPr>
              <a:t>Cinnamal</a:t>
            </a:r>
            <a:r>
              <a:rPr lang="de-DE" sz="1400" dirty="0">
                <a:solidFill>
                  <a:srgbClr val="333F48"/>
                </a:solidFill>
                <a:latin typeface="+mj-lt"/>
              </a:rPr>
              <a:t>, Alpha-</a:t>
            </a:r>
            <a:r>
              <a:rPr lang="de-DE" sz="1400" dirty="0" err="1">
                <a:solidFill>
                  <a:srgbClr val="333F48"/>
                </a:solidFill>
                <a:latin typeface="+mj-lt"/>
              </a:rPr>
              <a:t>Isomethyl</a:t>
            </a:r>
            <a:r>
              <a:rPr lang="de-DE" sz="1400" dirty="0">
                <a:solidFill>
                  <a:srgbClr val="333F48"/>
                </a:solidFill>
                <a:latin typeface="+mj-lt"/>
              </a:rPr>
              <a:t> </a:t>
            </a:r>
            <a:r>
              <a:rPr lang="de-DE" sz="1400" dirty="0" err="1">
                <a:solidFill>
                  <a:srgbClr val="333F48"/>
                </a:solidFill>
                <a:latin typeface="+mj-lt"/>
              </a:rPr>
              <a:t>Ionone</a:t>
            </a:r>
            <a:r>
              <a:rPr lang="de-DE" sz="1400" dirty="0">
                <a:solidFill>
                  <a:srgbClr val="333F48"/>
                </a:solidFill>
                <a:latin typeface="+mj-lt"/>
              </a:rPr>
              <a:t>, Benzyl Salicylate, </a:t>
            </a:r>
            <a:r>
              <a:rPr lang="de-DE" sz="1400" dirty="0" err="1">
                <a:solidFill>
                  <a:srgbClr val="333F48"/>
                </a:solidFill>
                <a:latin typeface="+mj-lt"/>
              </a:rPr>
              <a:t>Citronellol</a:t>
            </a:r>
            <a:r>
              <a:rPr lang="de-DE" sz="1400" dirty="0">
                <a:solidFill>
                  <a:srgbClr val="333F48"/>
                </a:solidFill>
                <a:latin typeface="+mj-lt"/>
              </a:rPr>
              <a:t>, </a:t>
            </a:r>
            <a:r>
              <a:rPr lang="de-DE" sz="1400" dirty="0" err="1">
                <a:solidFill>
                  <a:srgbClr val="333F48"/>
                </a:solidFill>
                <a:latin typeface="+mj-lt"/>
              </a:rPr>
              <a:t>Linalool</a:t>
            </a:r>
            <a:r>
              <a:rPr lang="de-DE" sz="1400" dirty="0">
                <a:solidFill>
                  <a:srgbClr val="333F48"/>
                </a:solidFill>
                <a:latin typeface="+mj-lt"/>
              </a:rPr>
              <a:t>, Butylphenyl </a:t>
            </a:r>
            <a:r>
              <a:rPr lang="de-DE" sz="1400" dirty="0" err="1" smtClean="0">
                <a:solidFill>
                  <a:srgbClr val="333F48"/>
                </a:solidFill>
                <a:latin typeface="+mj-lt"/>
              </a:rPr>
              <a:t>Methylpropional</a:t>
            </a:r>
            <a:r>
              <a:rPr lang="de-DE" sz="1400" dirty="0" smtClean="0">
                <a:solidFill>
                  <a:srgbClr val="333F48"/>
                </a:solidFill>
                <a:latin typeface="+mj-lt"/>
              </a:rPr>
              <a:t>, </a:t>
            </a:r>
            <a:r>
              <a:rPr lang="de-DE" sz="1400" dirty="0">
                <a:solidFill>
                  <a:srgbClr val="333F48"/>
                </a:solidFill>
                <a:latin typeface="+mj-lt"/>
              </a:rPr>
              <a:t>CI 73360 (</a:t>
            </a:r>
            <a:r>
              <a:rPr lang="de-DE" sz="1400" dirty="0" err="1">
                <a:solidFill>
                  <a:srgbClr val="333F48"/>
                </a:solidFill>
                <a:latin typeface="+mj-lt"/>
              </a:rPr>
              <a:t>Red</a:t>
            </a:r>
            <a:r>
              <a:rPr lang="de-DE" sz="1400" dirty="0">
                <a:solidFill>
                  <a:srgbClr val="333F48"/>
                </a:solidFill>
                <a:latin typeface="+mj-lt"/>
              </a:rPr>
              <a:t> 30), Parfum (Fragrance)</a:t>
            </a:r>
          </a:p>
        </p:txBody>
      </p:sp>
    </p:spTree>
    <p:extLst>
      <p:ext uri="{BB962C8B-B14F-4D97-AF65-F5344CB8AC3E}">
        <p14:creationId xmlns:p14="http://schemas.microsoft.com/office/powerpoint/2010/main" val="1101611682"/>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Marketing\Dalton\Drucksachen\Schulungsunterlagen\Inhalt\Behandlungen englisch\Behandlung - Q10_englis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091" y="1007843"/>
            <a:ext cx="11861902" cy="5282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338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55" y="734761"/>
            <a:ext cx="12200855" cy="5748792"/>
          </a:xfrm>
          <a:prstGeom prst="rect">
            <a:avLst/>
          </a:prstGeom>
        </p:spPr>
      </p:pic>
      <p:sp>
        <p:nvSpPr>
          <p:cNvPr id="8" name="Textfeld 7">
            <a:hlinkClick r:id="rId4" action="ppaction://hlinksldjump"/>
          </p:cNvPr>
          <p:cNvSpPr txBox="1"/>
          <p:nvPr/>
        </p:nvSpPr>
        <p:spPr>
          <a:xfrm>
            <a:off x="8675296" y="1652587"/>
            <a:ext cx="1303506" cy="400110"/>
          </a:xfrm>
          <a:prstGeom prst="rect">
            <a:avLst/>
          </a:prstGeom>
          <a:noFill/>
        </p:spPr>
        <p:txBody>
          <a:bodyPr wrap="square" rtlCol="0">
            <a:spAutoFit/>
          </a:bodyPr>
          <a:lstStyle/>
          <a:p>
            <a:r>
              <a:rPr lang="de-DE" sz="2000" dirty="0" err="1" smtClean="0">
                <a:solidFill>
                  <a:schemeClr val="bg1"/>
                </a:solidFill>
              </a:rPr>
              <a:t>Algae</a:t>
            </a:r>
            <a:endParaRPr lang="de-DE" sz="2000" dirty="0">
              <a:solidFill>
                <a:schemeClr val="bg1"/>
              </a:solidFill>
            </a:endParaRPr>
          </a:p>
        </p:txBody>
      </p:sp>
      <p:sp>
        <p:nvSpPr>
          <p:cNvPr id="10" name="Textfeld 9">
            <a:hlinkClick r:id="rId5" action="ppaction://hlinksldjump"/>
          </p:cNvPr>
          <p:cNvSpPr txBox="1"/>
          <p:nvPr/>
        </p:nvSpPr>
        <p:spPr>
          <a:xfrm>
            <a:off x="9327049" y="4806460"/>
            <a:ext cx="1303506" cy="400110"/>
          </a:xfrm>
          <a:prstGeom prst="rect">
            <a:avLst/>
          </a:prstGeom>
          <a:noFill/>
        </p:spPr>
        <p:txBody>
          <a:bodyPr wrap="square" rtlCol="0">
            <a:spAutoFit/>
          </a:bodyPr>
          <a:lstStyle/>
          <a:p>
            <a:r>
              <a:rPr lang="de-DE" sz="2000" dirty="0" err="1">
                <a:solidFill>
                  <a:schemeClr val="bg1"/>
                </a:solidFill>
              </a:rPr>
              <a:t>C</a:t>
            </a:r>
            <a:r>
              <a:rPr lang="de-DE" sz="2000" dirty="0" err="1" smtClean="0">
                <a:solidFill>
                  <a:schemeClr val="bg1"/>
                </a:solidFill>
              </a:rPr>
              <a:t>aviar</a:t>
            </a:r>
            <a:endParaRPr lang="de-DE" sz="2000" dirty="0">
              <a:solidFill>
                <a:schemeClr val="bg1"/>
              </a:solidFill>
            </a:endParaRPr>
          </a:p>
        </p:txBody>
      </p:sp>
      <p:sp>
        <p:nvSpPr>
          <p:cNvPr id="11" name="Textfeld 10">
            <a:hlinkClick r:id="rId6" action="ppaction://hlinksldjump"/>
          </p:cNvPr>
          <p:cNvSpPr txBox="1"/>
          <p:nvPr/>
        </p:nvSpPr>
        <p:spPr>
          <a:xfrm>
            <a:off x="6950257" y="5656328"/>
            <a:ext cx="1303506" cy="400110"/>
          </a:xfrm>
          <a:prstGeom prst="rect">
            <a:avLst/>
          </a:prstGeom>
          <a:noFill/>
        </p:spPr>
        <p:txBody>
          <a:bodyPr wrap="square" rtlCol="0">
            <a:spAutoFit/>
          </a:bodyPr>
          <a:lstStyle/>
          <a:p>
            <a:r>
              <a:rPr lang="de-DE" sz="2000" dirty="0" err="1" smtClean="0">
                <a:solidFill>
                  <a:schemeClr val="bg1"/>
                </a:solidFill>
              </a:rPr>
              <a:t>Oyster</a:t>
            </a:r>
            <a:endParaRPr lang="de-DE" sz="2000" dirty="0">
              <a:solidFill>
                <a:schemeClr val="bg1"/>
              </a:solidFill>
            </a:endParaRPr>
          </a:p>
        </p:txBody>
      </p:sp>
      <p:sp>
        <p:nvSpPr>
          <p:cNvPr id="12" name="Textfeld 11">
            <a:hlinkClick r:id="rId7" action="ppaction://hlinksldjump"/>
          </p:cNvPr>
          <p:cNvSpPr txBox="1"/>
          <p:nvPr/>
        </p:nvSpPr>
        <p:spPr>
          <a:xfrm>
            <a:off x="2574766" y="5006515"/>
            <a:ext cx="1303506" cy="400110"/>
          </a:xfrm>
          <a:prstGeom prst="rect">
            <a:avLst/>
          </a:prstGeom>
          <a:noFill/>
        </p:spPr>
        <p:txBody>
          <a:bodyPr wrap="square" rtlCol="0">
            <a:spAutoFit/>
          </a:bodyPr>
          <a:lstStyle/>
          <a:p>
            <a:r>
              <a:rPr lang="de-DE" sz="2000" dirty="0" smtClean="0">
                <a:solidFill>
                  <a:schemeClr val="bg1"/>
                </a:solidFill>
              </a:rPr>
              <a:t>Plankton</a:t>
            </a:r>
            <a:endParaRPr lang="de-DE" sz="2000" dirty="0">
              <a:solidFill>
                <a:schemeClr val="bg1"/>
              </a:solidFill>
            </a:endParaRPr>
          </a:p>
        </p:txBody>
      </p:sp>
      <p:sp>
        <p:nvSpPr>
          <p:cNvPr id="13" name="Textfeld 12">
            <a:hlinkClick r:id="rId8" action="ppaction://hlinksldjump"/>
          </p:cNvPr>
          <p:cNvSpPr txBox="1"/>
          <p:nvPr/>
        </p:nvSpPr>
        <p:spPr>
          <a:xfrm>
            <a:off x="7193450" y="3209047"/>
            <a:ext cx="1786646" cy="400110"/>
          </a:xfrm>
          <a:prstGeom prst="rect">
            <a:avLst/>
          </a:prstGeom>
          <a:noFill/>
        </p:spPr>
        <p:txBody>
          <a:bodyPr wrap="square" rtlCol="0">
            <a:spAutoFit/>
          </a:bodyPr>
          <a:lstStyle/>
          <a:p>
            <a:r>
              <a:rPr lang="de-DE" sz="2000" dirty="0" err="1" smtClean="0">
                <a:solidFill>
                  <a:schemeClr val="bg1"/>
                </a:solidFill>
              </a:rPr>
              <a:t>Seawater</a:t>
            </a:r>
            <a:endParaRPr lang="de-DE" sz="2000" dirty="0">
              <a:solidFill>
                <a:schemeClr val="bg1"/>
              </a:solidFill>
            </a:endParaRPr>
          </a:p>
        </p:txBody>
      </p:sp>
      <p:sp>
        <p:nvSpPr>
          <p:cNvPr id="14" name="Textfeld 13">
            <a:hlinkClick r:id="rId9" action="ppaction://hlinksldjump"/>
          </p:cNvPr>
          <p:cNvSpPr txBox="1"/>
          <p:nvPr/>
        </p:nvSpPr>
        <p:spPr>
          <a:xfrm>
            <a:off x="4557252" y="1518671"/>
            <a:ext cx="1436719" cy="400110"/>
          </a:xfrm>
          <a:prstGeom prst="rect">
            <a:avLst/>
          </a:prstGeom>
          <a:noFill/>
        </p:spPr>
        <p:txBody>
          <a:bodyPr wrap="square" rtlCol="0">
            <a:spAutoFit/>
          </a:bodyPr>
          <a:lstStyle/>
          <a:p>
            <a:r>
              <a:rPr lang="de-DE" sz="2000" dirty="0" smtClean="0">
                <a:solidFill>
                  <a:schemeClr val="bg1"/>
                </a:solidFill>
              </a:rPr>
              <a:t>Shell</a:t>
            </a:r>
            <a:endParaRPr lang="de-DE" sz="2000" dirty="0">
              <a:solidFill>
                <a:schemeClr val="bg1"/>
              </a:solidFill>
            </a:endParaRPr>
          </a:p>
        </p:txBody>
      </p:sp>
      <p:sp>
        <p:nvSpPr>
          <p:cNvPr id="15" name="Titel 1"/>
          <p:cNvSpPr txBox="1">
            <a:spLocks/>
          </p:cNvSpPr>
          <p:nvPr/>
        </p:nvSpPr>
        <p:spPr>
          <a:xfrm>
            <a:off x="363703" y="774249"/>
            <a:ext cx="10774667" cy="796950"/>
          </a:xfrm>
          <a:prstGeom prst="rect">
            <a:avLst/>
          </a:prstGeom>
        </p:spPr>
        <p:txBody>
          <a:bodyPr/>
          <a:lstStyle>
            <a:lvl1pPr algn="l" rtl="0" eaLnBrk="0" fontAlgn="base" hangingPunct="0">
              <a:spcBef>
                <a:spcPct val="0"/>
              </a:spcBef>
              <a:spcAft>
                <a:spcPct val="0"/>
              </a:spcAft>
              <a:defRPr sz="2700" kern="1200">
                <a:solidFill>
                  <a:schemeClr val="tx2"/>
                </a:solidFill>
                <a:latin typeface="Sakkal Majalla" panose="02000000000000000000" pitchFamily="2" charset="-78"/>
                <a:ea typeface="+mj-ea"/>
                <a:cs typeface="Sakkal Majalla" panose="02000000000000000000" pitchFamily="2" charset="-78"/>
              </a:defRPr>
            </a:lvl1pPr>
            <a:lvl2pPr algn="l" rtl="0" eaLnBrk="0" fontAlgn="base" hangingPunct="0">
              <a:spcBef>
                <a:spcPct val="0"/>
              </a:spcBef>
              <a:spcAft>
                <a:spcPct val="0"/>
              </a:spcAft>
              <a:defRPr sz="2700">
                <a:solidFill>
                  <a:schemeClr val="tx2"/>
                </a:solidFill>
                <a:latin typeface="Sakkal Majalla" panose="02000000000000000000" pitchFamily="2" charset="-78"/>
                <a:cs typeface="Sakkal Majalla" panose="02000000000000000000" pitchFamily="2" charset="-78"/>
              </a:defRPr>
            </a:lvl2pPr>
            <a:lvl3pPr algn="l" rtl="0" eaLnBrk="0" fontAlgn="base" hangingPunct="0">
              <a:spcBef>
                <a:spcPct val="0"/>
              </a:spcBef>
              <a:spcAft>
                <a:spcPct val="0"/>
              </a:spcAft>
              <a:defRPr sz="2700">
                <a:solidFill>
                  <a:schemeClr val="tx2"/>
                </a:solidFill>
                <a:latin typeface="Sakkal Majalla" panose="02000000000000000000" pitchFamily="2" charset="-78"/>
                <a:cs typeface="Sakkal Majalla" panose="02000000000000000000" pitchFamily="2" charset="-78"/>
              </a:defRPr>
            </a:lvl3pPr>
            <a:lvl4pPr algn="l" rtl="0" eaLnBrk="0" fontAlgn="base" hangingPunct="0">
              <a:spcBef>
                <a:spcPct val="0"/>
              </a:spcBef>
              <a:spcAft>
                <a:spcPct val="0"/>
              </a:spcAft>
              <a:defRPr sz="2700">
                <a:solidFill>
                  <a:schemeClr val="tx2"/>
                </a:solidFill>
                <a:latin typeface="Sakkal Majalla" panose="02000000000000000000" pitchFamily="2" charset="-78"/>
                <a:cs typeface="Sakkal Majalla" panose="02000000000000000000" pitchFamily="2" charset="-78"/>
              </a:defRPr>
            </a:lvl4pPr>
            <a:lvl5pPr algn="l" rtl="0" eaLnBrk="0" fontAlgn="base" hangingPunct="0">
              <a:spcBef>
                <a:spcPct val="0"/>
              </a:spcBef>
              <a:spcAft>
                <a:spcPct val="0"/>
              </a:spcAft>
              <a:defRPr sz="2700">
                <a:solidFill>
                  <a:schemeClr val="tx2"/>
                </a:solidFill>
                <a:latin typeface="Sakkal Majalla" panose="02000000000000000000" pitchFamily="2" charset="-78"/>
                <a:cs typeface="Sakkal Majalla" panose="02000000000000000000" pitchFamily="2" charset="-78"/>
              </a:defRPr>
            </a:lvl5pPr>
            <a:lvl6pPr marL="457200" algn="l" rtl="0" fontAlgn="base">
              <a:spcBef>
                <a:spcPct val="0"/>
              </a:spcBef>
              <a:spcAft>
                <a:spcPct val="0"/>
              </a:spcAft>
              <a:defRPr sz="2900">
                <a:solidFill>
                  <a:schemeClr val="tx2"/>
                </a:solidFill>
                <a:latin typeface="Century Gothic" panose="020B0502020202020204" pitchFamily="34" charset="0"/>
              </a:defRPr>
            </a:lvl6pPr>
            <a:lvl7pPr marL="914400" algn="l" rtl="0" fontAlgn="base">
              <a:spcBef>
                <a:spcPct val="0"/>
              </a:spcBef>
              <a:spcAft>
                <a:spcPct val="0"/>
              </a:spcAft>
              <a:defRPr sz="2900">
                <a:solidFill>
                  <a:schemeClr val="tx2"/>
                </a:solidFill>
                <a:latin typeface="Century Gothic" panose="020B0502020202020204" pitchFamily="34" charset="0"/>
              </a:defRPr>
            </a:lvl7pPr>
            <a:lvl8pPr marL="1371600" algn="l" rtl="0" fontAlgn="base">
              <a:spcBef>
                <a:spcPct val="0"/>
              </a:spcBef>
              <a:spcAft>
                <a:spcPct val="0"/>
              </a:spcAft>
              <a:defRPr sz="2900">
                <a:solidFill>
                  <a:schemeClr val="tx2"/>
                </a:solidFill>
                <a:latin typeface="Century Gothic" panose="020B0502020202020204" pitchFamily="34" charset="0"/>
              </a:defRPr>
            </a:lvl8pPr>
            <a:lvl9pPr marL="1828800" algn="l" rtl="0" fontAlgn="base">
              <a:spcBef>
                <a:spcPct val="0"/>
              </a:spcBef>
              <a:spcAft>
                <a:spcPct val="0"/>
              </a:spcAft>
              <a:defRPr sz="2900">
                <a:solidFill>
                  <a:schemeClr val="tx2"/>
                </a:solidFill>
                <a:latin typeface="Century Gothic" panose="020B0502020202020204" pitchFamily="34" charset="0"/>
              </a:defRPr>
            </a:lvl9pPr>
          </a:lstStyle>
          <a:p>
            <a:r>
              <a:rPr lang="de-DE" sz="2400" dirty="0" smtClean="0">
                <a:solidFill>
                  <a:schemeClr val="bg1"/>
                </a:solidFill>
                <a:latin typeface="+mj-lt"/>
              </a:rPr>
              <a:t>CELUMER MARINE EXTRACT</a:t>
            </a:r>
            <a:endParaRPr lang="de-DE" sz="2400" dirty="0">
              <a:solidFill>
                <a:schemeClr val="bg1"/>
              </a:solidFill>
              <a:latin typeface="+mj-lt"/>
            </a:endParaRPr>
          </a:p>
        </p:txBody>
      </p:sp>
    </p:spTree>
    <p:extLst>
      <p:ext uri="{BB962C8B-B14F-4D97-AF65-F5344CB8AC3E}">
        <p14:creationId xmlns:p14="http://schemas.microsoft.com/office/powerpoint/2010/main" val="18023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14120" y="902253"/>
            <a:ext cx="10774667" cy="796950"/>
          </a:xfrm>
          <a:prstGeom prst="rect">
            <a:avLst/>
          </a:prstGeom>
        </p:spPr>
        <p:txBody>
          <a:bodyPr/>
          <a:lstStyle>
            <a:lvl1pPr algn="l" rtl="0" eaLnBrk="0" fontAlgn="base" hangingPunct="0">
              <a:spcBef>
                <a:spcPct val="0"/>
              </a:spcBef>
              <a:spcAft>
                <a:spcPct val="0"/>
              </a:spcAft>
              <a:defRPr sz="2700" kern="1200">
                <a:solidFill>
                  <a:schemeClr val="tx2"/>
                </a:solidFill>
                <a:latin typeface="Sakkal Majalla" panose="02000000000000000000" pitchFamily="2" charset="-78"/>
                <a:ea typeface="+mj-ea"/>
                <a:cs typeface="Sakkal Majalla" panose="02000000000000000000" pitchFamily="2" charset="-78"/>
              </a:defRPr>
            </a:lvl1pPr>
            <a:lvl2pPr algn="l" rtl="0" eaLnBrk="0" fontAlgn="base" hangingPunct="0">
              <a:spcBef>
                <a:spcPct val="0"/>
              </a:spcBef>
              <a:spcAft>
                <a:spcPct val="0"/>
              </a:spcAft>
              <a:defRPr sz="2700">
                <a:solidFill>
                  <a:schemeClr val="tx2"/>
                </a:solidFill>
                <a:latin typeface="Sakkal Majalla" panose="02000000000000000000" pitchFamily="2" charset="-78"/>
                <a:cs typeface="Sakkal Majalla" panose="02000000000000000000" pitchFamily="2" charset="-78"/>
              </a:defRPr>
            </a:lvl2pPr>
            <a:lvl3pPr algn="l" rtl="0" eaLnBrk="0" fontAlgn="base" hangingPunct="0">
              <a:spcBef>
                <a:spcPct val="0"/>
              </a:spcBef>
              <a:spcAft>
                <a:spcPct val="0"/>
              </a:spcAft>
              <a:defRPr sz="2700">
                <a:solidFill>
                  <a:schemeClr val="tx2"/>
                </a:solidFill>
                <a:latin typeface="Sakkal Majalla" panose="02000000000000000000" pitchFamily="2" charset="-78"/>
                <a:cs typeface="Sakkal Majalla" panose="02000000000000000000" pitchFamily="2" charset="-78"/>
              </a:defRPr>
            </a:lvl3pPr>
            <a:lvl4pPr algn="l" rtl="0" eaLnBrk="0" fontAlgn="base" hangingPunct="0">
              <a:spcBef>
                <a:spcPct val="0"/>
              </a:spcBef>
              <a:spcAft>
                <a:spcPct val="0"/>
              </a:spcAft>
              <a:defRPr sz="2700">
                <a:solidFill>
                  <a:schemeClr val="tx2"/>
                </a:solidFill>
                <a:latin typeface="Sakkal Majalla" panose="02000000000000000000" pitchFamily="2" charset="-78"/>
                <a:cs typeface="Sakkal Majalla" panose="02000000000000000000" pitchFamily="2" charset="-78"/>
              </a:defRPr>
            </a:lvl4pPr>
            <a:lvl5pPr algn="l" rtl="0" eaLnBrk="0" fontAlgn="base" hangingPunct="0">
              <a:spcBef>
                <a:spcPct val="0"/>
              </a:spcBef>
              <a:spcAft>
                <a:spcPct val="0"/>
              </a:spcAft>
              <a:defRPr sz="2700">
                <a:solidFill>
                  <a:schemeClr val="tx2"/>
                </a:solidFill>
                <a:latin typeface="Sakkal Majalla" panose="02000000000000000000" pitchFamily="2" charset="-78"/>
                <a:cs typeface="Sakkal Majalla" panose="02000000000000000000" pitchFamily="2" charset="-78"/>
              </a:defRPr>
            </a:lvl5pPr>
            <a:lvl6pPr marL="457200" algn="l" rtl="0" fontAlgn="base">
              <a:spcBef>
                <a:spcPct val="0"/>
              </a:spcBef>
              <a:spcAft>
                <a:spcPct val="0"/>
              </a:spcAft>
              <a:defRPr sz="2900">
                <a:solidFill>
                  <a:schemeClr val="tx2"/>
                </a:solidFill>
                <a:latin typeface="Century Gothic" panose="020B0502020202020204" pitchFamily="34" charset="0"/>
              </a:defRPr>
            </a:lvl6pPr>
            <a:lvl7pPr marL="914400" algn="l" rtl="0" fontAlgn="base">
              <a:spcBef>
                <a:spcPct val="0"/>
              </a:spcBef>
              <a:spcAft>
                <a:spcPct val="0"/>
              </a:spcAft>
              <a:defRPr sz="2900">
                <a:solidFill>
                  <a:schemeClr val="tx2"/>
                </a:solidFill>
                <a:latin typeface="Century Gothic" panose="020B0502020202020204" pitchFamily="34" charset="0"/>
              </a:defRPr>
            </a:lvl7pPr>
            <a:lvl8pPr marL="1371600" algn="l" rtl="0" fontAlgn="base">
              <a:spcBef>
                <a:spcPct val="0"/>
              </a:spcBef>
              <a:spcAft>
                <a:spcPct val="0"/>
              </a:spcAft>
              <a:defRPr sz="2900">
                <a:solidFill>
                  <a:schemeClr val="tx2"/>
                </a:solidFill>
                <a:latin typeface="Century Gothic" panose="020B0502020202020204" pitchFamily="34" charset="0"/>
              </a:defRPr>
            </a:lvl8pPr>
            <a:lvl9pPr marL="1828800" algn="l" rtl="0" fontAlgn="base">
              <a:spcBef>
                <a:spcPct val="0"/>
              </a:spcBef>
              <a:spcAft>
                <a:spcPct val="0"/>
              </a:spcAft>
              <a:defRPr sz="2900">
                <a:solidFill>
                  <a:schemeClr val="tx2"/>
                </a:solidFill>
                <a:latin typeface="Century Gothic" panose="020B0502020202020204" pitchFamily="34" charset="0"/>
              </a:defRPr>
            </a:lvl9pPr>
          </a:lstStyle>
          <a:p>
            <a:r>
              <a:rPr lang="de-DE" sz="2400" dirty="0" err="1" smtClean="0">
                <a:solidFill>
                  <a:srgbClr val="333F48"/>
                </a:solidFill>
                <a:latin typeface="+mj-lt"/>
              </a:rPr>
              <a:t>Algae</a:t>
            </a:r>
            <a:endParaRPr lang="de-DE" sz="2400" dirty="0">
              <a:solidFill>
                <a:srgbClr val="333F48"/>
              </a:solidFill>
              <a:latin typeface="+mj-lt"/>
            </a:endParaRPr>
          </a:p>
        </p:txBody>
      </p:sp>
      <p:sp>
        <p:nvSpPr>
          <p:cNvPr id="8" name="Rectangle 10"/>
          <p:cNvSpPr txBox="1">
            <a:spLocks noChangeArrowheads="1"/>
          </p:cNvSpPr>
          <p:nvPr/>
        </p:nvSpPr>
        <p:spPr bwMode="auto">
          <a:xfrm>
            <a:off x="4657461" y="1371943"/>
            <a:ext cx="6486789" cy="431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60000"/>
              </a:spcBef>
              <a:spcAft>
                <a:spcPct val="0"/>
              </a:spcAft>
              <a:buClr>
                <a:schemeClr val="bg2"/>
              </a:buClr>
              <a:buFont typeface="Wingdings" panose="05000000000000000000" pitchFamily="2" charset="2"/>
              <a:buChar char="§"/>
              <a:defRPr sz="2200" kern="1200">
                <a:solidFill>
                  <a:schemeClr val="tx1"/>
                </a:solidFill>
                <a:latin typeface="Sakkal Majalla" panose="02000000000000000000" pitchFamily="2" charset="-78"/>
                <a:ea typeface="+mn-ea"/>
                <a:cs typeface="Sakkal Majalla" panose="02000000000000000000" pitchFamily="2" charset="-78"/>
              </a:defRPr>
            </a:lvl1pPr>
            <a:lvl2pPr marL="742950" indent="-285750" algn="l" rtl="0" eaLnBrk="0" fontAlgn="base" hangingPunct="0">
              <a:spcBef>
                <a:spcPct val="20000"/>
              </a:spcBef>
              <a:spcAft>
                <a:spcPct val="0"/>
              </a:spcAft>
              <a:buChar char="–"/>
              <a:defRPr sz="2800" kern="1200">
                <a:solidFill>
                  <a:schemeClr val="tx1"/>
                </a:solidFill>
                <a:latin typeface="Arial Unicode MS" panose="020B0604020202020204" pitchFamily="34" charset="-128"/>
                <a:ea typeface="+mn-ea"/>
                <a:cs typeface="Sakkal Majalla" panose="02000000000000000000" pitchFamily="2" charset="-78"/>
              </a:defRPr>
            </a:lvl2pPr>
            <a:lvl3pPr marL="1143000" indent="-228600" algn="l" rtl="0" eaLnBrk="0" fontAlgn="base" hangingPunct="0">
              <a:spcBef>
                <a:spcPct val="20000"/>
              </a:spcBef>
              <a:spcAft>
                <a:spcPct val="0"/>
              </a:spcAft>
              <a:buChar char="•"/>
              <a:defRPr sz="2400" kern="1200">
                <a:solidFill>
                  <a:schemeClr val="tx1"/>
                </a:solidFill>
                <a:latin typeface="Arial Unicode MS" panose="020B0604020202020204" pitchFamily="34" charset="-128"/>
                <a:ea typeface="+mn-ea"/>
                <a:cs typeface="Sakkal Majalla" panose="02000000000000000000" pitchFamily="2" charset="-78"/>
              </a:defRPr>
            </a:lvl3pPr>
            <a:lvl4pPr marL="1600200" indent="-228600" algn="l" rtl="0" eaLnBrk="0" fontAlgn="base" hangingPunct="0">
              <a:spcBef>
                <a:spcPct val="20000"/>
              </a:spcBef>
              <a:spcAft>
                <a:spcPct val="0"/>
              </a:spcAft>
              <a:buChar char="–"/>
              <a:defRPr sz="2000" kern="1200">
                <a:solidFill>
                  <a:schemeClr val="tx1"/>
                </a:solidFill>
                <a:latin typeface="Arial Unicode MS" panose="020B0604020202020204" pitchFamily="34" charset="-128"/>
                <a:ea typeface="+mn-ea"/>
                <a:cs typeface="Sakkal Majalla" panose="02000000000000000000" pitchFamily="2" charset="-78"/>
              </a:defRPr>
            </a:lvl4pPr>
            <a:lvl5pPr marL="2057400" indent="-228600" algn="l" rtl="0" eaLnBrk="0" fontAlgn="base" hangingPunct="0">
              <a:spcBef>
                <a:spcPct val="20000"/>
              </a:spcBef>
              <a:spcAft>
                <a:spcPct val="0"/>
              </a:spcAft>
              <a:buChar char="»"/>
              <a:defRPr sz="2000" kern="1200">
                <a:solidFill>
                  <a:schemeClr val="tx1"/>
                </a:solidFill>
                <a:latin typeface="Arial Unicode MS" panose="020B0604020202020204" pitchFamily="34" charset="-128"/>
                <a:ea typeface="+mn-ea"/>
                <a:cs typeface="Sakkal Majalla" panose="020000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de-DE" sz="1400" dirty="0" err="1">
                <a:solidFill>
                  <a:srgbClr val="333F48"/>
                </a:solidFill>
                <a:latin typeface="+mn-lt"/>
              </a:rPr>
              <a:t>A</a:t>
            </a:r>
            <a:r>
              <a:rPr lang="de-DE" sz="1400" dirty="0" err="1" smtClean="0">
                <a:solidFill>
                  <a:srgbClr val="333F48"/>
                </a:solidFill>
                <a:latin typeface="+mn-lt"/>
              </a:rPr>
              <a:t>lgae</a:t>
            </a:r>
            <a:r>
              <a:rPr lang="de-DE" sz="1400" dirty="0" smtClean="0">
                <a:solidFill>
                  <a:srgbClr val="333F48"/>
                </a:solidFill>
                <a:latin typeface="+mn-lt"/>
              </a:rPr>
              <a:t> </a:t>
            </a:r>
            <a:r>
              <a:rPr lang="de-DE" sz="1400" dirty="0" err="1" smtClean="0">
                <a:solidFill>
                  <a:srgbClr val="333F48"/>
                </a:solidFill>
                <a:latin typeface="+mn-lt"/>
              </a:rPr>
              <a:t>are</a:t>
            </a:r>
            <a:r>
              <a:rPr lang="de-DE" sz="1400" dirty="0" smtClean="0">
                <a:solidFill>
                  <a:srgbClr val="333F48"/>
                </a:solidFill>
                <a:latin typeface="+mn-lt"/>
              </a:rPr>
              <a:t> </a:t>
            </a:r>
            <a:r>
              <a:rPr lang="de-DE" sz="1400" dirty="0" err="1" smtClean="0">
                <a:solidFill>
                  <a:srgbClr val="333F48"/>
                </a:solidFill>
                <a:latin typeface="+mn-lt"/>
              </a:rPr>
              <a:t>highly</a:t>
            </a:r>
            <a:r>
              <a:rPr lang="de-DE" sz="1400" dirty="0" smtClean="0">
                <a:solidFill>
                  <a:srgbClr val="333F48"/>
                </a:solidFill>
                <a:latin typeface="+mn-lt"/>
              </a:rPr>
              <a:t> relevant in </a:t>
            </a:r>
            <a:r>
              <a:rPr lang="de-DE" sz="1400" dirty="0" err="1" smtClean="0">
                <a:solidFill>
                  <a:srgbClr val="333F48"/>
                </a:solidFill>
                <a:latin typeface="+mn-lt"/>
              </a:rPr>
              <a:t>cosmetics</a:t>
            </a:r>
            <a:r>
              <a:rPr lang="de-DE" sz="1400" dirty="0" smtClean="0">
                <a:solidFill>
                  <a:srgbClr val="333F48"/>
                </a:solidFill>
                <a:latin typeface="+mn-lt"/>
              </a:rPr>
              <a:t>. In </a:t>
            </a:r>
            <a:r>
              <a:rPr lang="de-DE" sz="1400" dirty="0" err="1" smtClean="0">
                <a:solidFill>
                  <a:srgbClr val="333F48"/>
                </a:solidFill>
                <a:latin typeface="+mn-lt"/>
              </a:rPr>
              <a:t>order</a:t>
            </a:r>
            <a:r>
              <a:rPr lang="de-DE" sz="1400" dirty="0" smtClean="0">
                <a:solidFill>
                  <a:srgbClr val="333F48"/>
                </a:solidFill>
                <a:latin typeface="+mn-lt"/>
              </a:rPr>
              <a:t> </a:t>
            </a:r>
            <a:r>
              <a:rPr lang="de-DE" sz="1400" dirty="0" err="1" smtClean="0">
                <a:solidFill>
                  <a:srgbClr val="333F48"/>
                </a:solidFill>
                <a:latin typeface="+mn-lt"/>
              </a:rPr>
              <a:t>to</a:t>
            </a:r>
            <a:r>
              <a:rPr lang="de-DE" sz="1400" dirty="0" smtClean="0">
                <a:solidFill>
                  <a:srgbClr val="333F48"/>
                </a:solidFill>
                <a:latin typeface="+mn-lt"/>
              </a:rPr>
              <a:t> </a:t>
            </a:r>
            <a:r>
              <a:rPr lang="de-DE" sz="1400" dirty="0" err="1" smtClean="0">
                <a:solidFill>
                  <a:srgbClr val="333F48"/>
                </a:solidFill>
                <a:latin typeface="+mn-lt"/>
              </a:rPr>
              <a:t>grow</a:t>
            </a:r>
            <a:r>
              <a:rPr lang="de-DE" sz="1400" dirty="0" smtClean="0">
                <a:solidFill>
                  <a:srgbClr val="333F48"/>
                </a:solidFill>
                <a:latin typeface="+mn-lt"/>
              </a:rPr>
              <a:t> </a:t>
            </a:r>
            <a:r>
              <a:rPr lang="de-DE" sz="1400" dirty="0" err="1" smtClean="0">
                <a:solidFill>
                  <a:srgbClr val="333F48"/>
                </a:solidFill>
                <a:latin typeface="+mn-lt"/>
              </a:rPr>
              <a:t>and</a:t>
            </a:r>
            <a:r>
              <a:rPr lang="de-DE" sz="1400" dirty="0" smtClean="0">
                <a:solidFill>
                  <a:srgbClr val="333F48"/>
                </a:solidFill>
                <a:latin typeface="+mn-lt"/>
              </a:rPr>
              <a:t> </a:t>
            </a:r>
            <a:r>
              <a:rPr lang="de-DE" sz="1400" dirty="0" err="1" smtClean="0">
                <a:solidFill>
                  <a:srgbClr val="333F48"/>
                </a:solidFill>
                <a:latin typeface="+mn-lt"/>
              </a:rPr>
              <a:t>to</a:t>
            </a:r>
            <a:r>
              <a:rPr lang="de-DE" sz="1400" dirty="0" smtClean="0">
                <a:solidFill>
                  <a:srgbClr val="333F48"/>
                </a:solidFill>
                <a:latin typeface="+mn-lt"/>
              </a:rPr>
              <a:t> </a:t>
            </a:r>
            <a:r>
              <a:rPr lang="de-DE" sz="1400" dirty="0" err="1" smtClean="0">
                <a:solidFill>
                  <a:srgbClr val="333F48"/>
                </a:solidFill>
                <a:latin typeface="+mn-lt"/>
              </a:rPr>
              <a:t>proliferate</a:t>
            </a:r>
            <a:r>
              <a:rPr lang="de-DE" sz="1400" dirty="0" smtClean="0">
                <a:solidFill>
                  <a:srgbClr val="333F48"/>
                </a:solidFill>
                <a:latin typeface="+mn-lt"/>
              </a:rPr>
              <a:t>, </a:t>
            </a:r>
            <a:r>
              <a:rPr lang="de-DE" sz="1400" dirty="0" err="1" smtClean="0">
                <a:solidFill>
                  <a:srgbClr val="333F48"/>
                </a:solidFill>
                <a:latin typeface="+mn-lt"/>
              </a:rPr>
              <a:t>they</a:t>
            </a:r>
            <a:r>
              <a:rPr lang="de-DE" sz="1400" dirty="0" smtClean="0">
                <a:solidFill>
                  <a:srgbClr val="333F48"/>
                </a:solidFill>
                <a:latin typeface="+mn-lt"/>
              </a:rPr>
              <a:t> </a:t>
            </a:r>
            <a:r>
              <a:rPr lang="de-DE" sz="1400" dirty="0" err="1" smtClean="0">
                <a:solidFill>
                  <a:srgbClr val="333F48"/>
                </a:solidFill>
                <a:latin typeface="+mn-lt"/>
              </a:rPr>
              <a:t>need</a:t>
            </a:r>
            <a:r>
              <a:rPr lang="de-DE" sz="1400" dirty="0" smtClean="0">
                <a:solidFill>
                  <a:srgbClr val="333F48"/>
                </a:solidFill>
                <a:latin typeface="+mn-lt"/>
              </a:rPr>
              <a:t> </a:t>
            </a:r>
            <a:r>
              <a:rPr lang="de-DE" sz="1400" dirty="0" err="1" smtClean="0">
                <a:solidFill>
                  <a:srgbClr val="333F48"/>
                </a:solidFill>
                <a:latin typeface="+mn-lt"/>
              </a:rPr>
              <a:t>sunlight</a:t>
            </a:r>
            <a:r>
              <a:rPr lang="de-DE" sz="1400" dirty="0" smtClean="0">
                <a:solidFill>
                  <a:srgbClr val="333F48"/>
                </a:solidFill>
                <a:latin typeface="+mn-lt"/>
              </a:rPr>
              <a:t> (</a:t>
            </a:r>
            <a:r>
              <a:rPr lang="de-DE" sz="1400" dirty="0" err="1" smtClean="0">
                <a:solidFill>
                  <a:srgbClr val="333F48"/>
                </a:solidFill>
                <a:latin typeface="+mn-lt"/>
              </a:rPr>
              <a:t>photosynthesis</a:t>
            </a:r>
            <a:r>
              <a:rPr lang="de-DE" sz="1400" dirty="0" smtClean="0">
                <a:solidFill>
                  <a:srgbClr val="333F48"/>
                </a:solidFill>
                <a:latin typeface="+mn-lt"/>
              </a:rPr>
              <a:t>) </a:t>
            </a:r>
            <a:r>
              <a:rPr lang="de-DE" sz="1400" dirty="0" err="1">
                <a:solidFill>
                  <a:srgbClr val="333F48"/>
                </a:solidFill>
                <a:latin typeface="+mn-lt"/>
              </a:rPr>
              <a:t>a</a:t>
            </a:r>
            <a:r>
              <a:rPr lang="de-DE" sz="1400" dirty="0" err="1" smtClean="0">
                <a:solidFill>
                  <a:srgbClr val="333F48"/>
                </a:solidFill>
                <a:latin typeface="+mn-lt"/>
              </a:rPr>
              <a:t>nd</a:t>
            </a:r>
            <a:r>
              <a:rPr lang="de-DE" sz="1400" dirty="0" smtClean="0">
                <a:solidFill>
                  <a:srgbClr val="333F48"/>
                </a:solidFill>
                <a:latin typeface="+mn-lt"/>
              </a:rPr>
              <a:t> </a:t>
            </a:r>
            <a:r>
              <a:rPr lang="de-DE" sz="1400" dirty="0" err="1" smtClean="0">
                <a:solidFill>
                  <a:srgbClr val="333F48"/>
                </a:solidFill>
                <a:latin typeface="+mn-lt"/>
              </a:rPr>
              <a:t>nutrients</a:t>
            </a:r>
            <a:r>
              <a:rPr lang="de-DE" sz="1400" dirty="0" smtClean="0">
                <a:solidFill>
                  <a:srgbClr val="333F48"/>
                </a:solidFill>
                <a:latin typeface="+mn-lt"/>
              </a:rPr>
              <a:t>, </a:t>
            </a:r>
            <a:r>
              <a:rPr lang="de-DE" sz="1400" dirty="0" err="1" smtClean="0">
                <a:solidFill>
                  <a:srgbClr val="333F48"/>
                </a:solidFill>
                <a:latin typeface="+mn-lt"/>
              </a:rPr>
              <a:t>which</a:t>
            </a:r>
            <a:r>
              <a:rPr lang="de-DE" sz="1400" dirty="0" smtClean="0">
                <a:solidFill>
                  <a:srgbClr val="333F48"/>
                </a:solidFill>
                <a:latin typeface="+mn-lt"/>
              </a:rPr>
              <a:t> </a:t>
            </a:r>
            <a:r>
              <a:rPr lang="de-DE" sz="1400" dirty="0" err="1" smtClean="0">
                <a:solidFill>
                  <a:srgbClr val="333F48"/>
                </a:solidFill>
                <a:latin typeface="+mn-lt"/>
              </a:rPr>
              <a:t>they</a:t>
            </a:r>
            <a:r>
              <a:rPr lang="de-DE" sz="1400" dirty="0" smtClean="0">
                <a:solidFill>
                  <a:srgbClr val="333F48"/>
                </a:solidFill>
                <a:latin typeface="+mn-lt"/>
              </a:rPr>
              <a:t> </a:t>
            </a:r>
            <a:r>
              <a:rPr lang="de-DE" sz="1400" dirty="0" err="1" smtClean="0">
                <a:solidFill>
                  <a:srgbClr val="333F48"/>
                </a:solidFill>
                <a:latin typeface="+mn-lt"/>
              </a:rPr>
              <a:t>take</a:t>
            </a:r>
            <a:r>
              <a:rPr lang="de-DE" sz="1400" dirty="0" smtClean="0">
                <a:solidFill>
                  <a:srgbClr val="333F48"/>
                </a:solidFill>
                <a:latin typeface="+mn-lt"/>
              </a:rPr>
              <a:t> </a:t>
            </a:r>
            <a:r>
              <a:rPr lang="de-DE" sz="1400" dirty="0" err="1" smtClean="0">
                <a:solidFill>
                  <a:srgbClr val="333F48"/>
                </a:solidFill>
                <a:latin typeface="+mn-lt"/>
              </a:rPr>
              <a:t>from</a:t>
            </a:r>
            <a:r>
              <a:rPr lang="de-DE" sz="1400" dirty="0" smtClean="0">
                <a:solidFill>
                  <a:srgbClr val="333F48"/>
                </a:solidFill>
                <a:latin typeface="+mn-lt"/>
              </a:rPr>
              <a:t> </a:t>
            </a:r>
            <a:r>
              <a:rPr lang="de-DE" sz="1400" dirty="0" err="1" smtClean="0">
                <a:solidFill>
                  <a:srgbClr val="333F48"/>
                </a:solidFill>
                <a:latin typeface="+mn-lt"/>
              </a:rPr>
              <a:t>the</a:t>
            </a:r>
            <a:r>
              <a:rPr lang="de-DE" sz="1400" dirty="0" smtClean="0">
                <a:solidFill>
                  <a:srgbClr val="333F48"/>
                </a:solidFill>
                <a:latin typeface="+mn-lt"/>
              </a:rPr>
              <a:t> </a:t>
            </a:r>
            <a:r>
              <a:rPr lang="de-DE" sz="1400" dirty="0" err="1" smtClean="0">
                <a:solidFill>
                  <a:srgbClr val="333F48"/>
                </a:solidFill>
                <a:latin typeface="+mn-lt"/>
              </a:rPr>
              <a:t>environment</a:t>
            </a:r>
            <a:r>
              <a:rPr lang="de-DE" sz="1400" dirty="0" smtClean="0">
                <a:solidFill>
                  <a:srgbClr val="333F48"/>
                </a:solidFill>
                <a:latin typeface="+mn-lt"/>
              </a:rPr>
              <a:t> </a:t>
            </a:r>
            <a:r>
              <a:rPr lang="de-DE" sz="1400" dirty="0" err="1" smtClean="0">
                <a:solidFill>
                  <a:srgbClr val="333F48"/>
                </a:solidFill>
                <a:latin typeface="+mn-lt"/>
              </a:rPr>
              <a:t>they</a:t>
            </a:r>
            <a:r>
              <a:rPr lang="de-DE" sz="1400" dirty="0" smtClean="0">
                <a:solidFill>
                  <a:srgbClr val="333F48"/>
                </a:solidFill>
                <a:latin typeface="+mn-lt"/>
              </a:rPr>
              <a:t> live in. </a:t>
            </a:r>
            <a:r>
              <a:rPr lang="de-DE" sz="1400" dirty="0" err="1" smtClean="0">
                <a:solidFill>
                  <a:srgbClr val="333F48"/>
                </a:solidFill>
                <a:latin typeface="+mn-lt"/>
              </a:rPr>
              <a:t>That</a:t>
            </a:r>
            <a:r>
              <a:rPr lang="de-DE" sz="1400" dirty="0" smtClean="0">
                <a:solidFill>
                  <a:srgbClr val="333F48"/>
                </a:solidFill>
                <a:latin typeface="+mn-lt"/>
              </a:rPr>
              <a:t> </a:t>
            </a:r>
            <a:r>
              <a:rPr lang="de-DE" sz="1400" dirty="0" err="1" smtClean="0">
                <a:solidFill>
                  <a:srgbClr val="333F48"/>
                </a:solidFill>
                <a:latin typeface="+mn-lt"/>
              </a:rPr>
              <a:t>is</a:t>
            </a:r>
            <a:r>
              <a:rPr lang="de-DE" sz="1400" dirty="0" smtClean="0">
                <a:solidFill>
                  <a:srgbClr val="333F48"/>
                </a:solidFill>
                <a:latin typeface="+mn-lt"/>
              </a:rPr>
              <a:t> </a:t>
            </a:r>
            <a:r>
              <a:rPr lang="de-DE" sz="1400" dirty="0" err="1" smtClean="0">
                <a:solidFill>
                  <a:srgbClr val="333F48"/>
                </a:solidFill>
                <a:latin typeface="+mn-lt"/>
              </a:rPr>
              <a:t>why</a:t>
            </a:r>
            <a:r>
              <a:rPr lang="de-DE" sz="1400" dirty="0" smtClean="0">
                <a:solidFill>
                  <a:srgbClr val="333F48"/>
                </a:solidFill>
                <a:latin typeface="+mn-lt"/>
              </a:rPr>
              <a:t> </a:t>
            </a:r>
            <a:r>
              <a:rPr lang="de-DE" sz="1400" dirty="0" err="1" smtClean="0">
                <a:solidFill>
                  <a:srgbClr val="333F48"/>
                </a:solidFill>
                <a:latin typeface="+mn-lt"/>
              </a:rPr>
              <a:t>algae</a:t>
            </a:r>
            <a:r>
              <a:rPr lang="de-DE" sz="1400" dirty="0" smtClean="0">
                <a:solidFill>
                  <a:srgbClr val="333F48"/>
                </a:solidFill>
                <a:latin typeface="+mn-lt"/>
              </a:rPr>
              <a:t> hold </a:t>
            </a:r>
            <a:r>
              <a:rPr lang="de-DE" sz="1400" dirty="0" err="1" smtClean="0">
                <a:solidFill>
                  <a:srgbClr val="333F48"/>
                </a:solidFill>
                <a:latin typeface="+mn-lt"/>
              </a:rPr>
              <a:t>the</a:t>
            </a:r>
            <a:r>
              <a:rPr lang="de-DE" sz="1400" dirty="0" smtClean="0">
                <a:solidFill>
                  <a:srgbClr val="333F48"/>
                </a:solidFill>
                <a:latin typeface="+mn-lt"/>
              </a:rPr>
              <a:t> </a:t>
            </a:r>
            <a:r>
              <a:rPr lang="de-DE" sz="1400" dirty="0" err="1" smtClean="0">
                <a:solidFill>
                  <a:srgbClr val="333F48"/>
                </a:solidFill>
                <a:latin typeface="+mn-lt"/>
              </a:rPr>
              <a:t>entire</a:t>
            </a:r>
            <a:r>
              <a:rPr lang="de-DE" sz="1400" dirty="0" smtClean="0">
                <a:solidFill>
                  <a:srgbClr val="333F48"/>
                </a:solidFill>
                <a:latin typeface="+mn-lt"/>
              </a:rPr>
              <a:t> </a:t>
            </a:r>
            <a:r>
              <a:rPr lang="de-DE" sz="1400" dirty="0" err="1" smtClean="0">
                <a:solidFill>
                  <a:srgbClr val="333F48"/>
                </a:solidFill>
                <a:latin typeface="+mn-lt"/>
              </a:rPr>
              <a:t>richness</a:t>
            </a:r>
            <a:r>
              <a:rPr lang="de-DE" sz="1400" dirty="0" smtClean="0">
                <a:solidFill>
                  <a:srgbClr val="333F48"/>
                </a:solidFill>
                <a:latin typeface="+mn-lt"/>
              </a:rPr>
              <a:t> </a:t>
            </a:r>
            <a:r>
              <a:rPr lang="de-DE" sz="1400" dirty="0" err="1" smtClean="0">
                <a:solidFill>
                  <a:srgbClr val="333F48"/>
                </a:solidFill>
                <a:latin typeface="+mn-lt"/>
              </a:rPr>
              <a:t>of</a:t>
            </a:r>
            <a:r>
              <a:rPr lang="de-DE" sz="1400" dirty="0" smtClean="0">
                <a:solidFill>
                  <a:srgbClr val="333F48"/>
                </a:solidFill>
                <a:latin typeface="+mn-lt"/>
              </a:rPr>
              <a:t> marine </a:t>
            </a:r>
            <a:r>
              <a:rPr lang="de-DE" sz="1400" dirty="0" err="1" smtClean="0">
                <a:solidFill>
                  <a:srgbClr val="333F48"/>
                </a:solidFill>
                <a:latin typeface="+mn-lt"/>
              </a:rPr>
              <a:t>active</a:t>
            </a:r>
            <a:r>
              <a:rPr lang="de-DE" sz="1400" dirty="0" smtClean="0">
                <a:solidFill>
                  <a:srgbClr val="333F48"/>
                </a:solidFill>
                <a:latin typeface="+mn-lt"/>
              </a:rPr>
              <a:t> </a:t>
            </a:r>
            <a:r>
              <a:rPr lang="de-DE" sz="1400" dirty="0" err="1" smtClean="0">
                <a:solidFill>
                  <a:srgbClr val="333F48"/>
                </a:solidFill>
                <a:latin typeface="+mn-lt"/>
              </a:rPr>
              <a:t>agents</a:t>
            </a:r>
            <a:r>
              <a:rPr lang="de-DE" sz="1400" dirty="0" smtClean="0">
                <a:solidFill>
                  <a:srgbClr val="333F48"/>
                </a:solidFill>
                <a:latin typeface="+mn-lt"/>
              </a:rPr>
              <a:t>. </a:t>
            </a:r>
            <a:r>
              <a:rPr lang="de-DE" sz="1400" dirty="0" err="1" smtClean="0">
                <a:solidFill>
                  <a:srgbClr val="333F48"/>
                </a:solidFill>
                <a:latin typeface="+mn-lt"/>
              </a:rPr>
              <a:t>Additionally</a:t>
            </a:r>
            <a:r>
              <a:rPr lang="de-DE" sz="1400" dirty="0" smtClean="0">
                <a:solidFill>
                  <a:srgbClr val="333F48"/>
                </a:solidFill>
                <a:latin typeface="+mn-lt"/>
              </a:rPr>
              <a:t>, </a:t>
            </a:r>
            <a:r>
              <a:rPr lang="de-DE" sz="1400" dirty="0" err="1" smtClean="0">
                <a:solidFill>
                  <a:srgbClr val="333F48"/>
                </a:solidFill>
                <a:latin typeface="+mn-lt"/>
              </a:rPr>
              <a:t>algae</a:t>
            </a:r>
            <a:r>
              <a:rPr lang="de-DE" sz="1400" dirty="0" smtClean="0">
                <a:solidFill>
                  <a:srgbClr val="333F48"/>
                </a:solidFill>
                <a:latin typeface="+mn-lt"/>
              </a:rPr>
              <a:t> </a:t>
            </a:r>
            <a:r>
              <a:rPr lang="de-DE" sz="1400" dirty="0" err="1" smtClean="0">
                <a:solidFill>
                  <a:srgbClr val="333F48"/>
                </a:solidFill>
                <a:latin typeface="+mn-lt"/>
              </a:rPr>
              <a:t>are</a:t>
            </a:r>
            <a:r>
              <a:rPr lang="de-DE" sz="1400" dirty="0" smtClean="0">
                <a:solidFill>
                  <a:srgbClr val="333F48"/>
                </a:solidFill>
                <a:latin typeface="+mn-lt"/>
              </a:rPr>
              <a:t> </a:t>
            </a:r>
            <a:r>
              <a:rPr lang="de-DE" sz="1400" dirty="0" err="1" smtClean="0">
                <a:solidFill>
                  <a:srgbClr val="333F48"/>
                </a:solidFill>
                <a:latin typeface="+mn-lt"/>
              </a:rPr>
              <a:t>able</a:t>
            </a:r>
            <a:r>
              <a:rPr lang="de-DE" sz="1400" dirty="0" smtClean="0">
                <a:solidFill>
                  <a:srgbClr val="333F48"/>
                </a:solidFill>
                <a:latin typeface="+mn-lt"/>
              </a:rPr>
              <a:t> </a:t>
            </a:r>
            <a:r>
              <a:rPr lang="de-DE" sz="1400" dirty="0" err="1" smtClean="0">
                <a:solidFill>
                  <a:srgbClr val="333F48"/>
                </a:solidFill>
                <a:latin typeface="+mn-lt"/>
              </a:rPr>
              <a:t>to</a:t>
            </a:r>
            <a:r>
              <a:rPr lang="de-DE" sz="1400" dirty="0" smtClean="0">
                <a:solidFill>
                  <a:srgbClr val="333F48"/>
                </a:solidFill>
                <a:latin typeface="+mn-lt"/>
              </a:rPr>
              <a:t> </a:t>
            </a:r>
            <a:r>
              <a:rPr lang="de-DE" sz="1400" dirty="0" err="1" smtClean="0">
                <a:solidFill>
                  <a:srgbClr val="333F48"/>
                </a:solidFill>
                <a:latin typeface="+mn-lt"/>
              </a:rPr>
              <a:t>withstand</a:t>
            </a:r>
            <a:r>
              <a:rPr lang="de-DE" sz="1400" dirty="0" smtClean="0">
                <a:solidFill>
                  <a:srgbClr val="333F48"/>
                </a:solidFill>
                <a:latin typeface="+mn-lt"/>
              </a:rPr>
              <a:t> </a:t>
            </a:r>
            <a:r>
              <a:rPr lang="de-DE" sz="1400" dirty="0" err="1" smtClean="0">
                <a:solidFill>
                  <a:srgbClr val="333F48"/>
                </a:solidFill>
                <a:latin typeface="+mn-lt"/>
              </a:rPr>
              <a:t>the</a:t>
            </a:r>
            <a:r>
              <a:rPr lang="de-DE" sz="1400" dirty="0" smtClean="0">
                <a:solidFill>
                  <a:srgbClr val="333F48"/>
                </a:solidFill>
                <a:latin typeface="+mn-lt"/>
              </a:rPr>
              <a:t> </a:t>
            </a:r>
            <a:r>
              <a:rPr lang="de-DE" sz="1400" dirty="0" err="1" smtClean="0">
                <a:solidFill>
                  <a:srgbClr val="333F48"/>
                </a:solidFill>
                <a:latin typeface="+mn-lt"/>
              </a:rPr>
              <a:t>currents</a:t>
            </a:r>
            <a:r>
              <a:rPr lang="de-DE" sz="1400" dirty="0" smtClean="0">
                <a:solidFill>
                  <a:srgbClr val="333F48"/>
                </a:solidFill>
                <a:latin typeface="+mn-lt"/>
              </a:rPr>
              <a:t> </a:t>
            </a:r>
            <a:r>
              <a:rPr lang="de-DE" sz="1400" dirty="0" err="1" smtClean="0">
                <a:solidFill>
                  <a:srgbClr val="333F48"/>
                </a:solidFill>
                <a:latin typeface="+mn-lt"/>
              </a:rPr>
              <a:t>of</a:t>
            </a:r>
            <a:r>
              <a:rPr lang="de-DE" sz="1400" dirty="0" smtClean="0">
                <a:solidFill>
                  <a:srgbClr val="333F48"/>
                </a:solidFill>
                <a:latin typeface="+mn-lt"/>
              </a:rPr>
              <a:t> </a:t>
            </a:r>
            <a:r>
              <a:rPr lang="de-DE" sz="1400" dirty="0" err="1" smtClean="0">
                <a:solidFill>
                  <a:srgbClr val="333F48"/>
                </a:solidFill>
                <a:latin typeface="+mn-lt"/>
              </a:rPr>
              <a:t>the</a:t>
            </a:r>
            <a:r>
              <a:rPr lang="de-DE" sz="1400" dirty="0" smtClean="0">
                <a:solidFill>
                  <a:srgbClr val="333F48"/>
                </a:solidFill>
                <a:latin typeface="+mn-lt"/>
              </a:rPr>
              <a:t> </a:t>
            </a:r>
            <a:r>
              <a:rPr lang="de-DE" sz="1400" dirty="0" err="1" smtClean="0">
                <a:solidFill>
                  <a:srgbClr val="333F48"/>
                </a:solidFill>
                <a:latin typeface="+mn-lt"/>
              </a:rPr>
              <a:t>sea</a:t>
            </a:r>
            <a:r>
              <a:rPr lang="de-DE" sz="1400" dirty="0" smtClean="0">
                <a:solidFill>
                  <a:srgbClr val="333F48"/>
                </a:solidFill>
                <a:latin typeface="+mn-lt"/>
              </a:rPr>
              <a:t> </a:t>
            </a:r>
            <a:r>
              <a:rPr lang="de-DE" sz="1400" dirty="0" err="1" smtClean="0">
                <a:solidFill>
                  <a:srgbClr val="333F48"/>
                </a:solidFill>
                <a:latin typeface="+mn-lt"/>
              </a:rPr>
              <a:t>and</a:t>
            </a:r>
            <a:r>
              <a:rPr lang="de-DE" sz="1400" dirty="0" smtClean="0">
                <a:solidFill>
                  <a:srgbClr val="333F48"/>
                </a:solidFill>
                <a:latin typeface="+mn-lt"/>
              </a:rPr>
              <a:t> </a:t>
            </a:r>
            <a:r>
              <a:rPr lang="de-DE" sz="1400" dirty="0" err="1" smtClean="0">
                <a:solidFill>
                  <a:srgbClr val="333F48"/>
                </a:solidFill>
                <a:latin typeface="+mn-lt"/>
              </a:rPr>
              <a:t>to</a:t>
            </a:r>
            <a:r>
              <a:rPr lang="de-DE" sz="1400" dirty="0" smtClean="0">
                <a:solidFill>
                  <a:srgbClr val="333F48"/>
                </a:solidFill>
                <a:latin typeface="+mn-lt"/>
              </a:rPr>
              <a:t> </a:t>
            </a:r>
            <a:r>
              <a:rPr lang="de-DE" sz="1400" dirty="0" err="1" smtClean="0">
                <a:solidFill>
                  <a:srgbClr val="333F48"/>
                </a:solidFill>
                <a:latin typeface="+mn-lt"/>
              </a:rPr>
              <a:t>survive</a:t>
            </a:r>
            <a:r>
              <a:rPr lang="de-DE" sz="1400" dirty="0" smtClean="0">
                <a:solidFill>
                  <a:srgbClr val="333F48"/>
                </a:solidFill>
                <a:latin typeface="+mn-lt"/>
              </a:rPr>
              <a:t> </a:t>
            </a:r>
            <a:r>
              <a:rPr lang="de-DE" sz="1400" dirty="0" err="1" smtClean="0">
                <a:solidFill>
                  <a:srgbClr val="333F48"/>
                </a:solidFill>
                <a:latin typeface="+mn-lt"/>
              </a:rPr>
              <a:t>with</a:t>
            </a:r>
            <a:r>
              <a:rPr lang="de-DE" sz="1400" dirty="0" smtClean="0">
                <a:solidFill>
                  <a:srgbClr val="333F48"/>
                </a:solidFill>
                <a:latin typeface="+mn-lt"/>
              </a:rPr>
              <a:t> </a:t>
            </a:r>
            <a:r>
              <a:rPr lang="de-DE" sz="1400" dirty="0" err="1" smtClean="0">
                <a:solidFill>
                  <a:srgbClr val="333F48"/>
                </a:solidFill>
                <a:latin typeface="+mn-lt"/>
              </a:rPr>
              <a:t>very</a:t>
            </a:r>
            <a:r>
              <a:rPr lang="de-DE" sz="1400" dirty="0" smtClean="0">
                <a:solidFill>
                  <a:srgbClr val="333F48"/>
                </a:solidFill>
                <a:latin typeface="+mn-lt"/>
              </a:rPr>
              <a:t> </a:t>
            </a:r>
            <a:r>
              <a:rPr lang="de-DE" sz="1400" dirty="0" err="1" smtClean="0">
                <a:solidFill>
                  <a:srgbClr val="333F48"/>
                </a:solidFill>
                <a:latin typeface="+mn-lt"/>
              </a:rPr>
              <a:t>little</a:t>
            </a:r>
            <a:r>
              <a:rPr lang="de-DE" sz="1400" dirty="0" smtClean="0">
                <a:solidFill>
                  <a:srgbClr val="333F48"/>
                </a:solidFill>
                <a:latin typeface="+mn-lt"/>
              </a:rPr>
              <a:t> light. The </a:t>
            </a:r>
            <a:r>
              <a:rPr lang="de-DE" sz="1400" dirty="0" err="1">
                <a:solidFill>
                  <a:srgbClr val="333F48"/>
                </a:solidFill>
                <a:latin typeface="+mn-lt"/>
              </a:rPr>
              <a:t>Celumer</a:t>
            </a:r>
            <a:r>
              <a:rPr lang="de-DE" sz="1400" dirty="0">
                <a:solidFill>
                  <a:srgbClr val="333F48"/>
                </a:solidFill>
                <a:latin typeface="+mn-lt"/>
              </a:rPr>
              <a:t> </a:t>
            </a:r>
            <a:r>
              <a:rPr lang="de-DE" sz="1400" dirty="0" smtClean="0">
                <a:solidFill>
                  <a:srgbClr val="333F48"/>
                </a:solidFill>
                <a:latin typeface="+mn-lt"/>
              </a:rPr>
              <a:t>Marine </a:t>
            </a:r>
            <a:r>
              <a:rPr lang="de-DE" sz="1400" dirty="0" err="1" smtClean="0">
                <a:solidFill>
                  <a:srgbClr val="333F48"/>
                </a:solidFill>
                <a:latin typeface="+mn-lt"/>
              </a:rPr>
              <a:t>Extract</a:t>
            </a:r>
            <a:r>
              <a:rPr lang="de-DE" sz="1400" dirty="0" smtClean="0">
                <a:solidFill>
                  <a:srgbClr val="333F48"/>
                </a:solidFill>
                <a:latin typeface="+mn-lt"/>
              </a:rPr>
              <a:t> </a:t>
            </a:r>
            <a:r>
              <a:rPr lang="de-DE" sz="1400" dirty="0" err="1" smtClean="0">
                <a:solidFill>
                  <a:srgbClr val="333F48"/>
                </a:solidFill>
                <a:latin typeface="+mn-lt"/>
              </a:rPr>
              <a:t>uses</a:t>
            </a:r>
            <a:r>
              <a:rPr lang="de-DE" sz="1400" dirty="0" smtClean="0">
                <a:solidFill>
                  <a:srgbClr val="333F48"/>
                </a:solidFill>
                <a:latin typeface="+mn-lt"/>
              </a:rPr>
              <a:t> </a:t>
            </a:r>
            <a:r>
              <a:rPr lang="de-DE" sz="1400" dirty="0" err="1" smtClean="0">
                <a:solidFill>
                  <a:srgbClr val="333F48"/>
                </a:solidFill>
                <a:latin typeface="+mn-lt"/>
              </a:rPr>
              <a:t>the</a:t>
            </a:r>
            <a:r>
              <a:rPr lang="de-DE" sz="1400" dirty="0" smtClean="0">
                <a:solidFill>
                  <a:srgbClr val="333F48"/>
                </a:solidFill>
                <a:latin typeface="+mn-lt"/>
              </a:rPr>
              <a:t> </a:t>
            </a:r>
            <a:r>
              <a:rPr lang="de-DE" sz="1400" dirty="0" err="1" smtClean="0">
                <a:solidFill>
                  <a:srgbClr val="333F48"/>
                </a:solidFill>
                <a:latin typeface="+mn-lt"/>
              </a:rPr>
              <a:t>active</a:t>
            </a:r>
            <a:r>
              <a:rPr lang="de-DE" sz="1400" dirty="0" smtClean="0">
                <a:solidFill>
                  <a:srgbClr val="333F48"/>
                </a:solidFill>
                <a:latin typeface="+mn-lt"/>
              </a:rPr>
              <a:t> </a:t>
            </a:r>
            <a:r>
              <a:rPr lang="de-DE" sz="1400" dirty="0" err="1" smtClean="0">
                <a:solidFill>
                  <a:srgbClr val="333F48"/>
                </a:solidFill>
                <a:latin typeface="+mn-lt"/>
              </a:rPr>
              <a:t>ingredients</a:t>
            </a:r>
            <a:r>
              <a:rPr lang="de-DE" sz="1400" dirty="0" smtClean="0">
                <a:solidFill>
                  <a:srgbClr val="333F48"/>
                </a:solidFill>
                <a:latin typeface="+mn-lt"/>
              </a:rPr>
              <a:t> </a:t>
            </a:r>
            <a:r>
              <a:rPr lang="de-DE" sz="1400" dirty="0" err="1" smtClean="0">
                <a:solidFill>
                  <a:srgbClr val="333F48"/>
                </a:solidFill>
                <a:latin typeface="+mn-lt"/>
              </a:rPr>
              <a:t>of</a:t>
            </a:r>
            <a:r>
              <a:rPr lang="de-DE" sz="1400" dirty="0" smtClean="0">
                <a:solidFill>
                  <a:srgbClr val="333F48"/>
                </a:solidFill>
                <a:latin typeface="+mn-lt"/>
              </a:rPr>
              <a:t> </a:t>
            </a:r>
            <a:r>
              <a:rPr lang="de-DE" sz="1400" dirty="0" err="1" smtClean="0">
                <a:solidFill>
                  <a:srgbClr val="333F48"/>
                </a:solidFill>
                <a:latin typeface="+mn-lt"/>
              </a:rPr>
              <a:t>the</a:t>
            </a:r>
            <a:r>
              <a:rPr lang="de-DE" sz="1400" dirty="0" smtClean="0">
                <a:solidFill>
                  <a:srgbClr val="333F48"/>
                </a:solidFill>
                <a:latin typeface="+mn-lt"/>
              </a:rPr>
              <a:t> </a:t>
            </a:r>
            <a:r>
              <a:rPr lang="de-DE" sz="1400" dirty="0" err="1" smtClean="0">
                <a:solidFill>
                  <a:srgbClr val="333F48"/>
                </a:solidFill>
                <a:latin typeface="+mn-lt"/>
              </a:rPr>
              <a:t>brown</a:t>
            </a:r>
            <a:r>
              <a:rPr lang="de-DE" sz="1400" dirty="0" smtClean="0">
                <a:solidFill>
                  <a:srgbClr val="333F48"/>
                </a:solidFill>
                <a:latin typeface="+mn-lt"/>
              </a:rPr>
              <a:t>- </a:t>
            </a:r>
            <a:r>
              <a:rPr lang="de-DE" sz="1400" dirty="0" err="1" smtClean="0">
                <a:solidFill>
                  <a:srgbClr val="333F48"/>
                </a:solidFill>
                <a:latin typeface="+mn-lt"/>
              </a:rPr>
              <a:t>and</a:t>
            </a:r>
            <a:r>
              <a:rPr lang="de-DE" sz="1400" dirty="0" smtClean="0">
                <a:solidFill>
                  <a:srgbClr val="333F48"/>
                </a:solidFill>
                <a:latin typeface="+mn-lt"/>
              </a:rPr>
              <a:t> </a:t>
            </a:r>
            <a:r>
              <a:rPr lang="de-DE" sz="1400" dirty="0" err="1" smtClean="0">
                <a:solidFill>
                  <a:srgbClr val="333F48"/>
                </a:solidFill>
                <a:latin typeface="+mn-lt"/>
              </a:rPr>
              <a:t>blue</a:t>
            </a:r>
            <a:r>
              <a:rPr lang="de-DE" sz="1400" dirty="0" smtClean="0">
                <a:solidFill>
                  <a:srgbClr val="333F48"/>
                </a:solidFill>
                <a:latin typeface="+mn-lt"/>
              </a:rPr>
              <a:t> </a:t>
            </a:r>
            <a:r>
              <a:rPr lang="de-DE" sz="1400" dirty="0" err="1" smtClean="0">
                <a:solidFill>
                  <a:srgbClr val="333F48"/>
                </a:solidFill>
                <a:latin typeface="+mn-lt"/>
              </a:rPr>
              <a:t>algae</a:t>
            </a:r>
            <a:r>
              <a:rPr lang="de-DE" sz="1400" dirty="0" smtClean="0">
                <a:solidFill>
                  <a:srgbClr val="333F48"/>
                </a:solidFill>
                <a:latin typeface="+mn-lt"/>
              </a:rPr>
              <a:t>. </a:t>
            </a:r>
            <a:r>
              <a:rPr lang="de-DE" sz="1400" dirty="0" err="1" smtClean="0">
                <a:solidFill>
                  <a:srgbClr val="333F48"/>
                </a:solidFill>
                <a:latin typeface="+mn-lt"/>
              </a:rPr>
              <a:t>Algae</a:t>
            </a:r>
            <a:r>
              <a:rPr lang="de-DE" sz="1400" dirty="0" smtClean="0">
                <a:solidFill>
                  <a:srgbClr val="333F48"/>
                </a:solidFill>
                <a:latin typeface="+mn-lt"/>
              </a:rPr>
              <a:t> </a:t>
            </a:r>
            <a:r>
              <a:rPr lang="de-DE" sz="1400" dirty="0" err="1" smtClean="0">
                <a:solidFill>
                  <a:srgbClr val="333F48"/>
                </a:solidFill>
                <a:latin typeface="+mn-lt"/>
              </a:rPr>
              <a:t>are</a:t>
            </a:r>
            <a:r>
              <a:rPr lang="de-DE" sz="1400" dirty="0" smtClean="0">
                <a:solidFill>
                  <a:srgbClr val="333F48"/>
                </a:solidFill>
                <a:latin typeface="+mn-lt"/>
              </a:rPr>
              <a:t> </a:t>
            </a:r>
            <a:r>
              <a:rPr lang="de-DE" sz="1400" dirty="0" err="1" smtClean="0">
                <a:solidFill>
                  <a:srgbClr val="333F48"/>
                </a:solidFill>
                <a:latin typeface="+mn-lt"/>
              </a:rPr>
              <a:t>true</a:t>
            </a:r>
            <a:r>
              <a:rPr lang="de-DE" sz="1400" dirty="0" smtClean="0">
                <a:solidFill>
                  <a:srgbClr val="333F48"/>
                </a:solidFill>
                <a:latin typeface="+mn-lt"/>
              </a:rPr>
              <a:t> multi-talents, </a:t>
            </a:r>
            <a:r>
              <a:rPr lang="de-DE" sz="1400" dirty="0" err="1" smtClean="0">
                <a:solidFill>
                  <a:srgbClr val="333F48"/>
                </a:solidFill>
                <a:latin typeface="+mn-lt"/>
              </a:rPr>
              <a:t>when</a:t>
            </a:r>
            <a:r>
              <a:rPr lang="de-DE" sz="1400" dirty="0" smtClean="0">
                <a:solidFill>
                  <a:srgbClr val="333F48"/>
                </a:solidFill>
                <a:latin typeface="+mn-lt"/>
              </a:rPr>
              <a:t> </a:t>
            </a:r>
            <a:r>
              <a:rPr lang="de-DE" sz="1400" dirty="0" err="1" smtClean="0">
                <a:solidFill>
                  <a:srgbClr val="333F48"/>
                </a:solidFill>
                <a:latin typeface="+mn-lt"/>
              </a:rPr>
              <a:t>it</a:t>
            </a:r>
            <a:r>
              <a:rPr lang="de-DE" sz="1400" dirty="0" smtClean="0">
                <a:solidFill>
                  <a:srgbClr val="333F48"/>
                </a:solidFill>
                <a:latin typeface="+mn-lt"/>
              </a:rPr>
              <a:t> </a:t>
            </a:r>
            <a:r>
              <a:rPr lang="de-DE" sz="1400" dirty="0" err="1" smtClean="0">
                <a:solidFill>
                  <a:srgbClr val="333F48"/>
                </a:solidFill>
                <a:latin typeface="+mn-lt"/>
              </a:rPr>
              <a:t>comes</a:t>
            </a:r>
            <a:r>
              <a:rPr lang="de-DE" sz="1400" dirty="0" smtClean="0">
                <a:solidFill>
                  <a:srgbClr val="333F48"/>
                </a:solidFill>
                <a:latin typeface="+mn-lt"/>
              </a:rPr>
              <a:t> </a:t>
            </a:r>
            <a:r>
              <a:rPr lang="de-DE" sz="1400" dirty="0" err="1" smtClean="0">
                <a:solidFill>
                  <a:srgbClr val="333F48"/>
                </a:solidFill>
                <a:latin typeface="+mn-lt"/>
              </a:rPr>
              <a:t>to</a:t>
            </a:r>
            <a:r>
              <a:rPr lang="de-DE" sz="1400" dirty="0" smtClean="0">
                <a:solidFill>
                  <a:srgbClr val="333F48"/>
                </a:solidFill>
                <a:latin typeface="+mn-lt"/>
              </a:rPr>
              <a:t> </a:t>
            </a:r>
            <a:r>
              <a:rPr lang="de-DE" sz="1400" dirty="0" err="1" smtClean="0">
                <a:solidFill>
                  <a:srgbClr val="333F48"/>
                </a:solidFill>
                <a:latin typeface="+mn-lt"/>
              </a:rPr>
              <a:t>skin</a:t>
            </a:r>
            <a:r>
              <a:rPr lang="de-DE" sz="1400" dirty="0" smtClean="0">
                <a:solidFill>
                  <a:srgbClr val="333F48"/>
                </a:solidFill>
                <a:latin typeface="+mn-lt"/>
              </a:rPr>
              <a:t> care:</a:t>
            </a:r>
            <a:endParaRPr lang="de-DE" sz="1400" dirty="0">
              <a:solidFill>
                <a:srgbClr val="333F48"/>
              </a:solidFill>
              <a:latin typeface="+mn-lt"/>
            </a:endParaRPr>
          </a:p>
          <a:p>
            <a:pPr eaLnBrk="1" hangingPunct="1">
              <a:lnSpc>
                <a:spcPct val="150000"/>
              </a:lnSpc>
              <a:buClr>
                <a:srgbClr val="333F48"/>
              </a:buClr>
              <a:buSzPct val="120000"/>
              <a:buFont typeface="Arial" panose="020B0604020202020204" pitchFamily="34" charset="0"/>
              <a:buChar char="•"/>
            </a:pPr>
            <a:r>
              <a:rPr lang="de-DE" sz="1400" dirty="0" err="1">
                <a:solidFill>
                  <a:srgbClr val="333F48"/>
                </a:solidFill>
                <a:latin typeface="+mn-lt"/>
              </a:rPr>
              <a:t>Possess</a:t>
            </a:r>
            <a:r>
              <a:rPr lang="de-DE" sz="1400" dirty="0">
                <a:solidFill>
                  <a:srgbClr val="333F48"/>
                </a:solidFill>
                <a:latin typeface="+mn-lt"/>
              </a:rPr>
              <a:t> strong </a:t>
            </a:r>
            <a:r>
              <a:rPr lang="de-DE" sz="1400" dirty="0" err="1">
                <a:solidFill>
                  <a:srgbClr val="333F48"/>
                </a:solidFill>
                <a:latin typeface="+mn-lt"/>
              </a:rPr>
              <a:t>antioxidative</a:t>
            </a:r>
            <a:r>
              <a:rPr lang="de-DE" sz="1400" dirty="0">
                <a:solidFill>
                  <a:srgbClr val="333F48"/>
                </a:solidFill>
                <a:latin typeface="+mn-lt"/>
              </a:rPr>
              <a:t> </a:t>
            </a:r>
            <a:r>
              <a:rPr lang="de-DE" sz="1400" dirty="0" err="1">
                <a:solidFill>
                  <a:srgbClr val="333F48"/>
                </a:solidFill>
                <a:latin typeface="+mn-lt"/>
              </a:rPr>
              <a:t>properties</a:t>
            </a:r>
            <a:r>
              <a:rPr lang="de-DE" sz="1400" dirty="0">
                <a:solidFill>
                  <a:srgbClr val="333F48"/>
                </a:solidFill>
                <a:latin typeface="+mn-lt"/>
              </a:rPr>
              <a:t> </a:t>
            </a:r>
            <a:r>
              <a:rPr lang="de-DE" sz="1400" dirty="0" err="1">
                <a:solidFill>
                  <a:srgbClr val="333F48"/>
                </a:solidFill>
                <a:latin typeface="+mn-lt"/>
              </a:rPr>
              <a:t>for</a:t>
            </a:r>
            <a:r>
              <a:rPr lang="de-DE" sz="1400" dirty="0">
                <a:solidFill>
                  <a:srgbClr val="333F48"/>
                </a:solidFill>
                <a:latin typeface="+mn-lt"/>
              </a:rPr>
              <a:t> </a:t>
            </a:r>
            <a:r>
              <a:rPr lang="de-DE" sz="1400" dirty="0" err="1">
                <a:solidFill>
                  <a:srgbClr val="333F48"/>
                </a:solidFill>
                <a:latin typeface="+mn-lt"/>
              </a:rPr>
              <a:t>excellent</a:t>
            </a:r>
            <a:r>
              <a:rPr lang="de-DE" sz="1400" dirty="0">
                <a:solidFill>
                  <a:srgbClr val="333F48"/>
                </a:solidFill>
                <a:latin typeface="+mn-lt"/>
              </a:rPr>
              <a:t> </a:t>
            </a:r>
            <a:r>
              <a:rPr lang="de-DE" sz="1400" dirty="0" err="1">
                <a:solidFill>
                  <a:srgbClr val="333F48"/>
                </a:solidFill>
                <a:latin typeface="+mn-lt"/>
              </a:rPr>
              <a:t>cell</a:t>
            </a:r>
            <a:r>
              <a:rPr lang="de-DE" sz="1400" dirty="0">
                <a:solidFill>
                  <a:srgbClr val="333F48"/>
                </a:solidFill>
                <a:latin typeface="+mn-lt"/>
              </a:rPr>
              <a:t> </a:t>
            </a:r>
            <a:r>
              <a:rPr lang="de-DE" sz="1400" dirty="0" err="1">
                <a:solidFill>
                  <a:srgbClr val="333F48"/>
                </a:solidFill>
                <a:latin typeface="+mn-lt"/>
              </a:rPr>
              <a:t>protection</a:t>
            </a:r>
            <a:endParaRPr lang="de-DE" sz="1400" dirty="0">
              <a:solidFill>
                <a:srgbClr val="333F48"/>
              </a:solidFill>
              <a:latin typeface="+mn-lt"/>
            </a:endParaRPr>
          </a:p>
          <a:p>
            <a:pPr eaLnBrk="1" hangingPunct="1">
              <a:lnSpc>
                <a:spcPct val="150000"/>
              </a:lnSpc>
              <a:buClr>
                <a:srgbClr val="333F48"/>
              </a:buClr>
              <a:buSzPct val="120000"/>
              <a:buFont typeface="Arial" panose="020B0604020202020204" pitchFamily="34" charset="0"/>
              <a:buChar char="•"/>
            </a:pPr>
            <a:r>
              <a:rPr lang="de-DE" sz="1400" dirty="0" err="1">
                <a:solidFill>
                  <a:srgbClr val="333F48"/>
                </a:solidFill>
                <a:latin typeface="+mn-lt"/>
              </a:rPr>
              <a:t>They</a:t>
            </a:r>
            <a:r>
              <a:rPr lang="de-DE" sz="1400" dirty="0">
                <a:solidFill>
                  <a:srgbClr val="333F48"/>
                </a:solidFill>
                <a:latin typeface="+mn-lt"/>
              </a:rPr>
              <a:t> </a:t>
            </a:r>
            <a:r>
              <a:rPr lang="de-DE" sz="1400" dirty="0" err="1">
                <a:solidFill>
                  <a:srgbClr val="333F48"/>
                </a:solidFill>
                <a:latin typeface="+mn-lt"/>
              </a:rPr>
              <a:t>protect</a:t>
            </a:r>
            <a:r>
              <a:rPr lang="de-DE" sz="1400" dirty="0">
                <a:solidFill>
                  <a:srgbClr val="333F48"/>
                </a:solidFill>
                <a:latin typeface="+mn-lt"/>
              </a:rPr>
              <a:t> </a:t>
            </a:r>
            <a:r>
              <a:rPr lang="de-DE" sz="1400" dirty="0" err="1">
                <a:solidFill>
                  <a:srgbClr val="333F48"/>
                </a:solidFill>
                <a:latin typeface="+mn-lt"/>
              </a:rPr>
              <a:t>the</a:t>
            </a:r>
            <a:r>
              <a:rPr lang="de-DE" sz="1400" dirty="0">
                <a:solidFill>
                  <a:srgbClr val="333F48"/>
                </a:solidFill>
                <a:latin typeface="+mn-lt"/>
              </a:rPr>
              <a:t> </a:t>
            </a:r>
            <a:r>
              <a:rPr lang="de-DE" sz="1400" dirty="0" err="1">
                <a:solidFill>
                  <a:srgbClr val="333F48"/>
                </a:solidFill>
                <a:latin typeface="+mn-lt"/>
              </a:rPr>
              <a:t>elastic</a:t>
            </a:r>
            <a:r>
              <a:rPr lang="de-DE" sz="1400" dirty="0">
                <a:solidFill>
                  <a:srgbClr val="333F48"/>
                </a:solidFill>
                <a:latin typeface="+mn-lt"/>
              </a:rPr>
              <a:t> </a:t>
            </a:r>
            <a:r>
              <a:rPr lang="de-DE" sz="1400" dirty="0" err="1">
                <a:solidFill>
                  <a:srgbClr val="333F48"/>
                </a:solidFill>
                <a:latin typeface="+mn-lt"/>
              </a:rPr>
              <a:t>fibers</a:t>
            </a:r>
            <a:r>
              <a:rPr lang="de-DE" sz="1400" dirty="0">
                <a:solidFill>
                  <a:srgbClr val="333F48"/>
                </a:solidFill>
                <a:latin typeface="+mn-lt"/>
              </a:rPr>
              <a:t> </a:t>
            </a:r>
            <a:r>
              <a:rPr lang="de-DE" sz="1400" dirty="0" err="1">
                <a:solidFill>
                  <a:srgbClr val="333F48"/>
                </a:solidFill>
                <a:latin typeface="+mn-lt"/>
              </a:rPr>
              <a:t>to</a:t>
            </a:r>
            <a:r>
              <a:rPr lang="de-DE" sz="1400" dirty="0">
                <a:solidFill>
                  <a:srgbClr val="333F48"/>
                </a:solidFill>
                <a:latin typeface="+mn-lt"/>
              </a:rPr>
              <a:t> </a:t>
            </a:r>
            <a:r>
              <a:rPr lang="de-DE" sz="1400" dirty="0" err="1">
                <a:solidFill>
                  <a:srgbClr val="333F48"/>
                </a:solidFill>
                <a:latin typeface="+mn-lt"/>
              </a:rPr>
              <a:t>keep</a:t>
            </a:r>
            <a:r>
              <a:rPr lang="de-DE" sz="1400" dirty="0">
                <a:solidFill>
                  <a:srgbClr val="333F48"/>
                </a:solidFill>
                <a:latin typeface="+mn-lt"/>
              </a:rPr>
              <a:t> </a:t>
            </a:r>
            <a:r>
              <a:rPr lang="de-DE" sz="1400" dirty="0" err="1">
                <a:solidFill>
                  <a:srgbClr val="333F48"/>
                </a:solidFill>
                <a:latin typeface="+mn-lt"/>
              </a:rPr>
              <a:t>the</a:t>
            </a:r>
            <a:r>
              <a:rPr lang="de-DE" sz="1400" dirty="0">
                <a:solidFill>
                  <a:srgbClr val="333F48"/>
                </a:solidFill>
                <a:latin typeface="+mn-lt"/>
              </a:rPr>
              <a:t> </a:t>
            </a:r>
            <a:r>
              <a:rPr lang="de-DE" sz="1400" dirty="0" err="1">
                <a:solidFill>
                  <a:srgbClr val="333F48"/>
                </a:solidFill>
                <a:latin typeface="+mn-lt"/>
              </a:rPr>
              <a:t>skin</a:t>
            </a:r>
            <a:r>
              <a:rPr lang="de-DE" sz="1400" dirty="0">
                <a:solidFill>
                  <a:srgbClr val="333F48"/>
                </a:solidFill>
                <a:latin typeface="+mn-lt"/>
              </a:rPr>
              <a:t> firm </a:t>
            </a:r>
            <a:r>
              <a:rPr lang="de-DE" sz="1400" dirty="0" err="1">
                <a:solidFill>
                  <a:srgbClr val="333F48"/>
                </a:solidFill>
                <a:latin typeface="+mn-lt"/>
              </a:rPr>
              <a:t>and</a:t>
            </a:r>
            <a:r>
              <a:rPr lang="de-DE" sz="1400" dirty="0">
                <a:solidFill>
                  <a:srgbClr val="333F48"/>
                </a:solidFill>
                <a:latin typeface="+mn-lt"/>
              </a:rPr>
              <a:t> </a:t>
            </a:r>
            <a:r>
              <a:rPr lang="de-DE" sz="1400" dirty="0" err="1">
                <a:solidFill>
                  <a:srgbClr val="333F48"/>
                </a:solidFill>
                <a:latin typeface="+mn-lt"/>
              </a:rPr>
              <a:t>youthful</a:t>
            </a:r>
            <a:endParaRPr lang="de-DE" sz="1400" dirty="0">
              <a:solidFill>
                <a:srgbClr val="333F48"/>
              </a:solidFill>
              <a:latin typeface="+mn-lt"/>
            </a:endParaRPr>
          </a:p>
          <a:p>
            <a:pPr eaLnBrk="1" hangingPunct="1">
              <a:lnSpc>
                <a:spcPct val="150000"/>
              </a:lnSpc>
              <a:buClr>
                <a:srgbClr val="333F48"/>
              </a:buClr>
              <a:buSzPct val="120000"/>
              <a:buFont typeface="Arial" panose="020B0604020202020204" pitchFamily="34" charset="0"/>
              <a:buChar char="•"/>
            </a:pPr>
            <a:r>
              <a:rPr lang="de-DE" sz="1400" dirty="0">
                <a:solidFill>
                  <a:srgbClr val="333F48"/>
                </a:solidFill>
                <a:latin typeface="+mn-lt"/>
              </a:rPr>
              <a:t>Rich in </a:t>
            </a:r>
            <a:r>
              <a:rPr lang="de-DE" sz="1400" dirty="0" err="1">
                <a:solidFill>
                  <a:srgbClr val="333F48"/>
                </a:solidFill>
                <a:latin typeface="+mn-lt"/>
              </a:rPr>
              <a:t>nutrients</a:t>
            </a:r>
            <a:r>
              <a:rPr lang="de-DE" sz="1400" dirty="0">
                <a:solidFill>
                  <a:srgbClr val="333F48"/>
                </a:solidFill>
                <a:latin typeface="+mn-lt"/>
              </a:rPr>
              <a:t> like </a:t>
            </a:r>
            <a:r>
              <a:rPr lang="de-DE" sz="1400" dirty="0" err="1">
                <a:solidFill>
                  <a:srgbClr val="333F48"/>
                </a:solidFill>
                <a:latin typeface="+mn-lt"/>
              </a:rPr>
              <a:t>iron</a:t>
            </a:r>
            <a:r>
              <a:rPr lang="de-DE" sz="1400" dirty="0">
                <a:solidFill>
                  <a:srgbClr val="333F48"/>
                </a:solidFill>
                <a:latin typeface="+mn-lt"/>
              </a:rPr>
              <a:t>, </a:t>
            </a:r>
            <a:r>
              <a:rPr lang="de-DE" sz="1400" dirty="0" err="1">
                <a:solidFill>
                  <a:srgbClr val="333F48"/>
                </a:solidFill>
                <a:latin typeface="+mn-lt"/>
              </a:rPr>
              <a:t>beta</a:t>
            </a:r>
            <a:r>
              <a:rPr lang="de-DE" sz="1400" dirty="0">
                <a:solidFill>
                  <a:srgbClr val="333F48"/>
                </a:solidFill>
                <a:latin typeface="+mn-lt"/>
              </a:rPr>
              <a:t> </a:t>
            </a:r>
            <a:r>
              <a:rPr lang="de-DE" sz="1400" dirty="0" err="1">
                <a:solidFill>
                  <a:srgbClr val="333F48"/>
                </a:solidFill>
                <a:latin typeface="+mn-lt"/>
              </a:rPr>
              <a:t>carotine</a:t>
            </a:r>
            <a:r>
              <a:rPr lang="de-DE" sz="1400" dirty="0">
                <a:solidFill>
                  <a:srgbClr val="333F48"/>
                </a:solidFill>
                <a:latin typeface="+mn-lt"/>
              </a:rPr>
              <a:t> </a:t>
            </a:r>
            <a:r>
              <a:rPr lang="de-DE" sz="1400" dirty="0" err="1">
                <a:solidFill>
                  <a:srgbClr val="333F48"/>
                </a:solidFill>
                <a:latin typeface="+mn-lt"/>
              </a:rPr>
              <a:t>and</a:t>
            </a:r>
            <a:r>
              <a:rPr lang="de-DE" sz="1400" dirty="0">
                <a:solidFill>
                  <a:srgbClr val="333F48"/>
                </a:solidFill>
                <a:latin typeface="+mn-lt"/>
              </a:rPr>
              <a:t> </a:t>
            </a:r>
            <a:r>
              <a:rPr lang="de-DE" sz="1400" dirty="0" err="1">
                <a:solidFill>
                  <a:srgbClr val="333F48"/>
                </a:solidFill>
                <a:latin typeface="+mn-lt"/>
              </a:rPr>
              <a:t>unsaturated</a:t>
            </a:r>
            <a:r>
              <a:rPr lang="de-DE" sz="1400" dirty="0">
                <a:solidFill>
                  <a:srgbClr val="333F48"/>
                </a:solidFill>
                <a:latin typeface="+mn-lt"/>
              </a:rPr>
              <a:t> </a:t>
            </a:r>
            <a:r>
              <a:rPr lang="de-DE" sz="1400" dirty="0" err="1">
                <a:solidFill>
                  <a:srgbClr val="333F48"/>
                </a:solidFill>
                <a:latin typeface="+mn-lt"/>
              </a:rPr>
              <a:t>fatty</a:t>
            </a:r>
            <a:r>
              <a:rPr lang="de-DE" sz="1400" dirty="0">
                <a:solidFill>
                  <a:srgbClr val="333F48"/>
                </a:solidFill>
                <a:latin typeface="+mn-lt"/>
              </a:rPr>
              <a:t> </a:t>
            </a:r>
            <a:r>
              <a:rPr lang="de-DE" sz="1400" dirty="0" err="1">
                <a:solidFill>
                  <a:srgbClr val="333F48"/>
                </a:solidFill>
                <a:latin typeface="+mn-lt"/>
              </a:rPr>
              <a:t>acids</a:t>
            </a:r>
            <a:endParaRPr lang="de-DE" sz="1400" dirty="0">
              <a:solidFill>
                <a:srgbClr val="333F48"/>
              </a:solidFill>
              <a:latin typeface="+mn-lt"/>
            </a:endParaRPr>
          </a:p>
          <a:p>
            <a:pPr eaLnBrk="1" hangingPunct="1">
              <a:lnSpc>
                <a:spcPct val="150000"/>
              </a:lnSpc>
              <a:buClr>
                <a:srgbClr val="333F48"/>
              </a:buClr>
              <a:buSzPct val="120000"/>
              <a:buFont typeface="Arial" panose="020B0604020202020204" pitchFamily="34" charset="0"/>
              <a:buChar char="•"/>
            </a:pPr>
            <a:r>
              <a:rPr lang="de-DE" sz="1400" dirty="0" err="1">
                <a:solidFill>
                  <a:srgbClr val="333F48"/>
                </a:solidFill>
                <a:latin typeface="+mn-lt"/>
              </a:rPr>
              <a:t>Intensively</a:t>
            </a:r>
            <a:r>
              <a:rPr lang="de-DE" sz="1400" dirty="0">
                <a:solidFill>
                  <a:srgbClr val="333F48"/>
                </a:solidFill>
                <a:latin typeface="+mn-lt"/>
              </a:rPr>
              <a:t> </a:t>
            </a:r>
            <a:r>
              <a:rPr lang="de-DE" sz="1400" dirty="0" err="1" smtClean="0">
                <a:solidFill>
                  <a:srgbClr val="333F48"/>
                </a:solidFill>
                <a:latin typeface="+mn-lt"/>
              </a:rPr>
              <a:t>moisturizing</a:t>
            </a:r>
            <a:r>
              <a:rPr lang="de-DE" sz="1400" dirty="0" smtClean="0">
                <a:solidFill>
                  <a:srgbClr val="333F48"/>
                </a:solidFill>
                <a:latin typeface="+mn-lt"/>
              </a:rPr>
              <a:t> </a:t>
            </a:r>
            <a:r>
              <a:rPr lang="de-DE" sz="1400" dirty="0" err="1" smtClean="0">
                <a:solidFill>
                  <a:srgbClr val="333F48"/>
                </a:solidFill>
                <a:latin typeface="+mn-lt"/>
              </a:rPr>
              <a:t>and</a:t>
            </a:r>
            <a:r>
              <a:rPr lang="de-DE" sz="1400" dirty="0" smtClean="0">
                <a:solidFill>
                  <a:srgbClr val="333F48"/>
                </a:solidFill>
                <a:latin typeface="+mn-lt"/>
              </a:rPr>
              <a:t> </a:t>
            </a:r>
            <a:r>
              <a:rPr lang="de-DE" sz="1400" dirty="0" err="1" smtClean="0">
                <a:solidFill>
                  <a:srgbClr val="333F48"/>
                </a:solidFill>
                <a:latin typeface="+mn-lt"/>
              </a:rPr>
              <a:t>very</a:t>
            </a:r>
            <a:r>
              <a:rPr lang="de-DE" sz="1400" dirty="0" smtClean="0">
                <a:solidFill>
                  <a:srgbClr val="333F48"/>
                </a:solidFill>
                <a:latin typeface="+mn-lt"/>
              </a:rPr>
              <a:t> </a:t>
            </a:r>
            <a:r>
              <a:rPr lang="de-DE" sz="1400" dirty="0" err="1" smtClean="0">
                <a:solidFill>
                  <a:srgbClr val="333F48"/>
                </a:solidFill>
                <a:latin typeface="+mn-lt"/>
              </a:rPr>
              <a:t>well</a:t>
            </a:r>
            <a:r>
              <a:rPr lang="de-DE" sz="1400" dirty="0" smtClean="0">
                <a:solidFill>
                  <a:srgbClr val="333F48"/>
                </a:solidFill>
                <a:latin typeface="+mn-lt"/>
              </a:rPr>
              <a:t> </a:t>
            </a:r>
            <a:r>
              <a:rPr lang="de-DE" sz="1400" dirty="0" err="1" smtClean="0">
                <a:solidFill>
                  <a:srgbClr val="333F48"/>
                </a:solidFill>
                <a:latin typeface="+mn-lt"/>
              </a:rPr>
              <a:t>tolerated</a:t>
            </a:r>
            <a:r>
              <a:rPr lang="de-DE" sz="1400" dirty="0" smtClean="0">
                <a:solidFill>
                  <a:srgbClr val="333F48"/>
                </a:solidFill>
                <a:latin typeface="+mn-lt"/>
              </a:rPr>
              <a:t> </a:t>
            </a:r>
            <a:r>
              <a:rPr lang="de-DE" sz="1400" dirty="0" err="1" smtClean="0">
                <a:solidFill>
                  <a:srgbClr val="333F48"/>
                </a:solidFill>
                <a:latin typeface="+mn-lt"/>
              </a:rPr>
              <a:t>by</a:t>
            </a:r>
            <a:r>
              <a:rPr lang="de-DE" sz="1400" dirty="0" smtClean="0">
                <a:solidFill>
                  <a:srgbClr val="333F48"/>
                </a:solidFill>
                <a:latin typeface="+mn-lt"/>
              </a:rPr>
              <a:t> </a:t>
            </a:r>
            <a:r>
              <a:rPr lang="de-DE" sz="1400" dirty="0" err="1" smtClean="0">
                <a:solidFill>
                  <a:srgbClr val="333F48"/>
                </a:solidFill>
                <a:latin typeface="+mn-lt"/>
              </a:rPr>
              <a:t>the</a:t>
            </a:r>
            <a:r>
              <a:rPr lang="de-DE" sz="1400" dirty="0" smtClean="0">
                <a:solidFill>
                  <a:srgbClr val="333F48"/>
                </a:solidFill>
                <a:latin typeface="+mn-lt"/>
              </a:rPr>
              <a:t> </a:t>
            </a:r>
            <a:r>
              <a:rPr lang="de-DE" sz="1400" dirty="0" err="1" smtClean="0">
                <a:solidFill>
                  <a:srgbClr val="333F48"/>
                </a:solidFill>
                <a:latin typeface="+mn-lt"/>
              </a:rPr>
              <a:t>skin</a:t>
            </a:r>
            <a:endParaRPr lang="de-DE" sz="1400" dirty="0" smtClean="0">
              <a:solidFill>
                <a:srgbClr val="333F48"/>
              </a:solidFill>
              <a:latin typeface="+mn-lt"/>
            </a:endParaRPr>
          </a:p>
          <a:p>
            <a:pPr eaLnBrk="1" hangingPunct="1">
              <a:lnSpc>
                <a:spcPct val="20000"/>
              </a:lnSpc>
              <a:buClr>
                <a:srgbClr val="333F48"/>
              </a:buClr>
              <a:buSzPct val="120000"/>
              <a:buFont typeface="Arial" panose="020B0604020202020204" pitchFamily="34" charset="0"/>
              <a:buChar char="•"/>
            </a:pPr>
            <a:endParaRPr lang="de-DE" sz="1400" dirty="0">
              <a:solidFill>
                <a:srgbClr val="333F48"/>
              </a:solidFill>
              <a:latin typeface="+mn-lt"/>
            </a:endParaRPr>
          </a:p>
          <a:p>
            <a:pPr marL="0" indent="0" eaLnBrk="1" hangingPunct="1">
              <a:lnSpc>
                <a:spcPct val="150000"/>
              </a:lnSpc>
              <a:buClr>
                <a:srgbClr val="333F48"/>
              </a:buClr>
              <a:buSzPct val="120000"/>
              <a:buNone/>
            </a:pPr>
            <a:r>
              <a:rPr lang="de-DE" sz="1400" dirty="0" smtClean="0">
                <a:solidFill>
                  <a:srgbClr val="333F48"/>
                </a:solidFill>
                <a:latin typeface="+mn-lt"/>
              </a:rPr>
              <a:t>The </a:t>
            </a:r>
            <a:r>
              <a:rPr lang="de-DE" sz="1400" dirty="0" err="1" smtClean="0">
                <a:solidFill>
                  <a:srgbClr val="333F48"/>
                </a:solidFill>
                <a:latin typeface="+mn-lt"/>
              </a:rPr>
              <a:t>alga</a:t>
            </a:r>
            <a:r>
              <a:rPr lang="de-DE" sz="1400" dirty="0" smtClean="0">
                <a:solidFill>
                  <a:srgbClr val="333F48"/>
                </a:solidFill>
                <a:latin typeface="+mn-lt"/>
              </a:rPr>
              <a:t> </a:t>
            </a:r>
            <a:r>
              <a:rPr lang="de-DE" sz="1400" dirty="0" err="1" smtClean="0">
                <a:solidFill>
                  <a:srgbClr val="333F48"/>
                </a:solidFill>
                <a:latin typeface="+mn-lt"/>
              </a:rPr>
              <a:t>is</a:t>
            </a:r>
            <a:r>
              <a:rPr lang="de-DE" sz="1400" dirty="0" smtClean="0">
                <a:solidFill>
                  <a:srgbClr val="333F48"/>
                </a:solidFill>
                <a:latin typeface="+mn-lt"/>
              </a:rPr>
              <a:t> </a:t>
            </a:r>
            <a:r>
              <a:rPr lang="de-DE" sz="1400" dirty="0" err="1" smtClean="0">
                <a:solidFill>
                  <a:srgbClr val="333F48"/>
                </a:solidFill>
                <a:latin typeface="+mn-lt"/>
              </a:rPr>
              <a:t>one</a:t>
            </a:r>
            <a:r>
              <a:rPr lang="de-DE" sz="1400" dirty="0" smtClean="0">
                <a:solidFill>
                  <a:srgbClr val="333F48"/>
                </a:solidFill>
                <a:latin typeface="+mn-lt"/>
              </a:rPr>
              <a:t> </a:t>
            </a:r>
            <a:r>
              <a:rPr lang="de-DE" sz="1400" dirty="0" err="1" smtClean="0">
                <a:solidFill>
                  <a:srgbClr val="333F48"/>
                </a:solidFill>
                <a:latin typeface="+mn-lt"/>
              </a:rPr>
              <a:t>of</a:t>
            </a:r>
            <a:r>
              <a:rPr lang="de-DE" sz="1400" dirty="0" smtClean="0">
                <a:solidFill>
                  <a:srgbClr val="333F48"/>
                </a:solidFill>
                <a:latin typeface="+mn-lt"/>
              </a:rPr>
              <a:t> </a:t>
            </a:r>
            <a:r>
              <a:rPr lang="de-DE" sz="1400" dirty="0" err="1" smtClean="0">
                <a:solidFill>
                  <a:srgbClr val="333F48"/>
                </a:solidFill>
                <a:latin typeface="+mn-lt"/>
              </a:rPr>
              <a:t>the</a:t>
            </a:r>
            <a:r>
              <a:rPr lang="de-DE" sz="1400" dirty="0" smtClean="0">
                <a:solidFill>
                  <a:srgbClr val="333F48"/>
                </a:solidFill>
                <a:latin typeface="+mn-lt"/>
              </a:rPr>
              <a:t> </a:t>
            </a:r>
            <a:r>
              <a:rPr lang="de-DE" sz="1400" dirty="0" err="1" smtClean="0">
                <a:solidFill>
                  <a:srgbClr val="333F48"/>
                </a:solidFill>
                <a:latin typeface="+mn-lt"/>
              </a:rPr>
              <a:t>six</a:t>
            </a:r>
            <a:r>
              <a:rPr lang="de-DE" sz="1400" dirty="0" smtClean="0">
                <a:solidFill>
                  <a:srgbClr val="333F48"/>
                </a:solidFill>
                <a:latin typeface="+mn-lt"/>
              </a:rPr>
              <a:t> </a:t>
            </a:r>
            <a:r>
              <a:rPr lang="de-DE" sz="1400" dirty="0" err="1" smtClean="0">
                <a:solidFill>
                  <a:srgbClr val="333F48"/>
                </a:solidFill>
                <a:latin typeface="+mn-lt"/>
              </a:rPr>
              <a:t>interactive</a:t>
            </a:r>
            <a:r>
              <a:rPr lang="de-DE" sz="1400" dirty="0" smtClean="0">
                <a:solidFill>
                  <a:srgbClr val="333F48"/>
                </a:solidFill>
                <a:latin typeface="+mn-lt"/>
              </a:rPr>
              <a:t> </a:t>
            </a:r>
            <a:r>
              <a:rPr lang="de-DE" sz="1400" dirty="0" err="1" smtClean="0">
                <a:solidFill>
                  <a:srgbClr val="333F48"/>
                </a:solidFill>
                <a:latin typeface="+mn-lt"/>
              </a:rPr>
              <a:t>ingredients</a:t>
            </a:r>
            <a:r>
              <a:rPr lang="de-DE" sz="1400" dirty="0" smtClean="0">
                <a:solidFill>
                  <a:srgbClr val="333F48"/>
                </a:solidFill>
                <a:latin typeface="+mn-lt"/>
              </a:rPr>
              <a:t> in </a:t>
            </a:r>
            <a:r>
              <a:rPr lang="de-DE" sz="1400" dirty="0" err="1" smtClean="0">
                <a:solidFill>
                  <a:srgbClr val="333F48"/>
                </a:solidFill>
                <a:latin typeface="+mn-lt"/>
              </a:rPr>
              <a:t>our</a:t>
            </a:r>
            <a:r>
              <a:rPr lang="de-DE" sz="1400" dirty="0" smtClean="0">
                <a:solidFill>
                  <a:srgbClr val="333F48"/>
                </a:solidFill>
                <a:latin typeface="+mn-lt"/>
              </a:rPr>
              <a:t> </a:t>
            </a:r>
            <a:r>
              <a:rPr lang="de-DE" sz="1400" dirty="0" err="1" smtClean="0">
                <a:solidFill>
                  <a:srgbClr val="333F48"/>
                </a:solidFill>
                <a:latin typeface="+mn-lt"/>
              </a:rPr>
              <a:t>exclusive</a:t>
            </a:r>
            <a:r>
              <a:rPr lang="de-DE" sz="1400" dirty="0" smtClean="0">
                <a:solidFill>
                  <a:srgbClr val="333F48"/>
                </a:solidFill>
                <a:latin typeface="+mn-lt"/>
              </a:rPr>
              <a:t> </a:t>
            </a:r>
            <a:r>
              <a:rPr lang="de-DE" sz="1400" b="1" dirty="0" err="1" smtClean="0">
                <a:solidFill>
                  <a:srgbClr val="333F48"/>
                </a:solidFill>
                <a:latin typeface="+mn-lt"/>
              </a:rPr>
              <a:t>Celumer</a:t>
            </a:r>
            <a:r>
              <a:rPr lang="de-DE" sz="1400" b="1" dirty="0" smtClean="0">
                <a:solidFill>
                  <a:srgbClr val="333F48"/>
                </a:solidFill>
                <a:latin typeface="+mn-lt"/>
              </a:rPr>
              <a:t> Marine </a:t>
            </a:r>
            <a:r>
              <a:rPr lang="de-DE" sz="1400" b="1" dirty="0" err="1" smtClean="0">
                <a:solidFill>
                  <a:srgbClr val="333F48"/>
                </a:solidFill>
                <a:latin typeface="+mn-lt"/>
              </a:rPr>
              <a:t>Extract</a:t>
            </a:r>
            <a:r>
              <a:rPr lang="de-DE" sz="1400" b="1" dirty="0" smtClean="0">
                <a:solidFill>
                  <a:srgbClr val="333F48"/>
                </a:solidFill>
                <a:latin typeface="+mn-lt"/>
              </a:rPr>
              <a:t>.</a:t>
            </a:r>
            <a:endParaRPr lang="de-DE" sz="1400" b="1" dirty="0">
              <a:solidFill>
                <a:srgbClr val="333F48"/>
              </a:solidFill>
              <a:latin typeface="+mn-lt"/>
            </a:endParaRPr>
          </a:p>
        </p:txBody>
      </p:sp>
      <p:pic>
        <p:nvPicPr>
          <p:cNvPr id="2050" name="Picture 2" descr="K:\Marketing\Dalton\01 Bilder\Wirkstoffe\Wirkstoffe PPT\Wirkstoff Alge - Algae 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9" y="1488724"/>
            <a:ext cx="3601316" cy="481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476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2972" y="907150"/>
            <a:ext cx="10774667" cy="796950"/>
          </a:xfrm>
          <a:prstGeom prst="rect">
            <a:avLst/>
          </a:prstGeom>
        </p:spPr>
        <p:txBody>
          <a:bodyPr/>
          <a:lstStyle>
            <a:lvl1pPr algn="l" rtl="0" eaLnBrk="0" fontAlgn="base" hangingPunct="0">
              <a:spcBef>
                <a:spcPct val="0"/>
              </a:spcBef>
              <a:spcAft>
                <a:spcPct val="0"/>
              </a:spcAft>
              <a:defRPr sz="2700" kern="1200">
                <a:solidFill>
                  <a:schemeClr val="tx2"/>
                </a:solidFill>
                <a:latin typeface="Sakkal Majalla" panose="02000000000000000000" pitchFamily="2" charset="-78"/>
                <a:ea typeface="+mj-ea"/>
                <a:cs typeface="Sakkal Majalla" panose="02000000000000000000" pitchFamily="2" charset="-78"/>
              </a:defRPr>
            </a:lvl1pPr>
            <a:lvl2pPr algn="l" rtl="0" eaLnBrk="0" fontAlgn="base" hangingPunct="0">
              <a:spcBef>
                <a:spcPct val="0"/>
              </a:spcBef>
              <a:spcAft>
                <a:spcPct val="0"/>
              </a:spcAft>
              <a:defRPr sz="2700">
                <a:solidFill>
                  <a:schemeClr val="tx2"/>
                </a:solidFill>
                <a:latin typeface="Sakkal Majalla" panose="02000000000000000000" pitchFamily="2" charset="-78"/>
                <a:cs typeface="Sakkal Majalla" panose="02000000000000000000" pitchFamily="2" charset="-78"/>
              </a:defRPr>
            </a:lvl2pPr>
            <a:lvl3pPr algn="l" rtl="0" eaLnBrk="0" fontAlgn="base" hangingPunct="0">
              <a:spcBef>
                <a:spcPct val="0"/>
              </a:spcBef>
              <a:spcAft>
                <a:spcPct val="0"/>
              </a:spcAft>
              <a:defRPr sz="2700">
                <a:solidFill>
                  <a:schemeClr val="tx2"/>
                </a:solidFill>
                <a:latin typeface="Sakkal Majalla" panose="02000000000000000000" pitchFamily="2" charset="-78"/>
                <a:cs typeface="Sakkal Majalla" panose="02000000000000000000" pitchFamily="2" charset="-78"/>
              </a:defRPr>
            </a:lvl3pPr>
            <a:lvl4pPr algn="l" rtl="0" eaLnBrk="0" fontAlgn="base" hangingPunct="0">
              <a:spcBef>
                <a:spcPct val="0"/>
              </a:spcBef>
              <a:spcAft>
                <a:spcPct val="0"/>
              </a:spcAft>
              <a:defRPr sz="2700">
                <a:solidFill>
                  <a:schemeClr val="tx2"/>
                </a:solidFill>
                <a:latin typeface="Sakkal Majalla" panose="02000000000000000000" pitchFamily="2" charset="-78"/>
                <a:cs typeface="Sakkal Majalla" panose="02000000000000000000" pitchFamily="2" charset="-78"/>
              </a:defRPr>
            </a:lvl4pPr>
            <a:lvl5pPr algn="l" rtl="0" eaLnBrk="0" fontAlgn="base" hangingPunct="0">
              <a:spcBef>
                <a:spcPct val="0"/>
              </a:spcBef>
              <a:spcAft>
                <a:spcPct val="0"/>
              </a:spcAft>
              <a:defRPr sz="2700">
                <a:solidFill>
                  <a:schemeClr val="tx2"/>
                </a:solidFill>
                <a:latin typeface="Sakkal Majalla" panose="02000000000000000000" pitchFamily="2" charset="-78"/>
                <a:cs typeface="Sakkal Majalla" panose="02000000000000000000" pitchFamily="2" charset="-78"/>
              </a:defRPr>
            </a:lvl5pPr>
            <a:lvl6pPr marL="457200" algn="l" rtl="0" fontAlgn="base">
              <a:spcBef>
                <a:spcPct val="0"/>
              </a:spcBef>
              <a:spcAft>
                <a:spcPct val="0"/>
              </a:spcAft>
              <a:defRPr sz="2900">
                <a:solidFill>
                  <a:schemeClr val="tx2"/>
                </a:solidFill>
                <a:latin typeface="Century Gothic" panose="020B0502020202020204" pitchFamily="34" charset="0"/>
              </a:defRPr>
            </a:lvl6pPr>
            <a:lvl7pPr marL="914400" algn="l" rtl="0" fontAlgn="base">
              <a:spcBef>
                <a:spcPct val="0"/>
              </a:spcBef>
              <a:spcAft>
                <a:spcPct val="0"/>
              </a:spcAft>
              <a:defRPr sz="2900">
                <a:solidFill>
                  <a:schemeClr val="tx2"/>
                </a:solidFill>
                <a:latin typeface="Century Gothic" panose="020B0502020202020204" pitchFamily="34" charset="0"/>
              </a:defRPr>
            </a:lvl7pPr>
            <a:lvl8pPr marL="1371600" algn="l" rtl="0" fontAlgn="base">
              <a:spcBef>
                <a:spcPct val="0"/>
              </a:spcBef>
              <a:spcAft>
                <a:spcPct val="0"/>
              </a:spcAft>
              <a:defRPr sz="2900">
                <a:solidFill>
                  <a:schemeClr val="tx2"/>
                </a:solidFill>
                <a:latin typeface="Century Gothic" panose="020B0502020202020204" pitchFamily="34" charset="0"/>
              </a:defRPr>
            </a:lvl8pPr>
            <a:lvl9pPr marL="1828800" algn="l" rtl="0" fontAlgn="base">
              <a:spcBef>
                <a:spcPct val="0"/>
              </a:spcBef>
              <a:spcAft>
                <a:spcPct val="0"/>
              </a:spcAft>
              <a:defRPr sz="2900">
                <a:solidFill>
                  <a:schemeClr val="tx2"/>
                </a:solidFill>
                <a:latin typeface="Century Gothic" panose="020B0502020202020204" pitchFamily="34" charset="0"/>
              </a:defRPr>
            </a:lvl9pPr>
          </a:lstStyle>
          <a:p>
            <a:r>
              <a:rPr lang="de-DE" sz="2400" dirty="0" err="1" smtClean="0">
                <a:solidFill>
                  <a:srgbClr val="333F48"/>
                </a:solidFill>
                <a:latin typeface="+mj-lt"/>
              </a:rPr>
              <a:t>Oyster</a:t>
            </a:r>
            <a:endParaRPr lang="de-DE" sz="2400" dirty="0">
              <a:solidFill>
                <a:srgbClr val="333F48"/>
              </a:solidFill>
              <a:latin typeface="+mj-lt"/>
            </a:endParaRPr>
          </a:p>
        </p:txBody>
      </p:sp>
      <p:sp>
        <p:nvSpPr>
          <p:cNvPr id="9" name="Rectangle 10"/>
          <p:cNvSpPr txBox="1">
            <a:spLocks noChangeArrowheads="1"/>
          </p:cNvSpPr>
          <p:nvPr/>
        </p:nvSpPr>
        <p:spPr bwMode="auto">
          <a:xfrm>
            <a:off x="4650939" y="1579238"/>
            <a:ext cx="6647538" cy="431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60000"/>
              </a:spcBef>
              <a:spcAft>
                <a:spcPct val="0"/>
              </a:spcAft>
              <a:buClr>
                <a:schemeClr val="bg2"/>
              </a:buClr>
              <a:buFont typeface="Wingdings" panose="05000000000000000000" pitchFamily="2" charset="2"/>
              <a:buChar char="§"/>
              <a:defRPr sz="2200" kern="1200">
                <a:solidFill>
                  <a:schemeClr val="tx1"/>
                </a:solidFill>
                <a:latin typeface="Sakkal Majalla" panose="02000000000000000000" pitchFamily="2" charset="-78"/>
                <a:ea typeface="+mn-ea"/>
                <a:cs typeface="Sakkal Majalla" panose="02000000000000000000" pitchFamily="2" charset="-78"/>
              </a:defRPr>
            </a:lvl1pPr>
            <a:lvl2pPr marL="742950" indent="-285750" algn="l" rtl="0" eaLnBrk="0" fontAlgn="base" hangingPunct="0">
              <a:spcBef>
                <a:spcPct val="20000"/>
              </a:spcBef>
              <a:spcAft>
                <a:spcPct val="0"/>
              </a:spcAft>
              <a:buChar char="–"/>
              <a:defRPr sz="2800" kern="1200">
                <a:solidFill>
                  <a:schemeClr val="tx1"/>
                </a:solidFill>
                <a:latin typeface="Arial Unicode MS" panose="020B0604020202020204" pitchFamily="34" charset="-128"/>
                <a:ea typeface="+mn-ea"/>
                <a:cs typeface="Sakkal Majalla" panose="02000000000000000000" pitchFamily="2" charset="-78"/>
              </a:defRPr>
            </a:lvl2pPr>
            <a:lvl3pPr marL="1143000" indent="-228600" algn="l" rtl="0" eaLnBrk="0" fontAlgn="base" hangingPunct="0">
              <a:spcBef>
                <a:spcPct val="20000"/>
              </a:spcBef>
              <a:spcAft>
                <a:spcPct val="0"/>
              </a:spcAft>
              <a:buChar char="•"/>
              <a:defRPr sz="2400" kern="1200">
                <a:solidFill>
                  <a:schemeClr val="tx1"/>
                </a:solidFill>
                <a:latin typeface="Arial Unicode MS" panose="020B0604020202020204" pitchFamily="34" charset="-128"/>
                <a:ea typeface="+mn-ea"/>
                <a:cs typeface="Sakkal Majalla" panose="02000000000000000000" pitchFamily="2" charset="-78"/>
              </a:defRPr>
            </a:lvl3pPr>
            <a:lvl4pPr marL="1600200" indent="-228600" algn="l" rtl="0" eaLnBrk="0" fontAlgn="base" hangingPunct="0">
              <a:spcBef>
                <a:spcPct val="20000"/>
              </a:spcBef>
              <a:spcAft>
                <a:spcPct val="0"/>
              </a:spcAft>
              <a:buChar char="–"/>
              <a:defRPr sz="2000" kern="1200">
                <a:solidFill>
                  <a:schemeClr val="tx1"/>
                </a:solidFill>
                <a:latin typeface="Arial Unicode MS" panose="020B0604020202020204" pitchFamily="34" charset="-128"/>
                <a:ea typeface="+mn-ea"/>
                <a:cs typeface="Sakkal Majalla" panose="02000000000000000000" pitchFamily="2" charset="-78"/>
              </a:defRPr>
            </a:lvl4pPr>
            <a:lvl5pPr marL="2057400" indent="-228600" algn="l" rtl="0" eaLnBrk="0" fontAlgn="base" hangingPunct="0">
              <a:spcBef>
                <a:spcPct val="20000"/>
              </a:spcBef>
              <a:spcAft>
                <a:spcPct val="0"/>
              </a:spcAft>
              <a:buChar char="»"/>
              <a:defRPr sz="2000" kern="1200">
                <a:solidFill>
                  <a:schemeClr val="tx1"/>
                </a:solidFill>
                <a:latin typeface="Arial Unicode MS" panose="020B0604020202020204" pitchFamily="34" charset="-128"/>
                <a:ea typeface="+mn-ea"/>
                <a:cs typeface="Sakkal Majalla" panose="020000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1" hangingPunct="1">
              <a:lnSpc>
                <a:spcPct val="120000"/>
              </a:lnSpc>
              <a:buNone/>
              <a:defRPr/>
            </a:pPr>
            <a:r>
              <a:rPr lang="de-DE" sz="1400" dirty="0" err="1">
                <a:solidFill>
                  <a:srgbClr val="333F48"/>
                </a:solidFill>
                <a:latin typeface="+mn-lt"/>
              </a:rPr>
              <a:t>Oysters</a:t>
            </a:r>
            <a:r>
              <a:rPr lang="de-DE" sz="1400" dirty="0">
                <a:solidFill>
                  <a:srgbClr val="333F48"/>
                </a:solidFill>
                <a:latin typeface="+mn-lt"/>
              </a:rPr>
              <a:t> (</a:t>
            </a:r>
            <a:r>
              <a:rPr lang="de-DE" sz="1400" dirty="0" err="1">
                <a:solidFill>
                  <a:srgbClr val="333F48"/>
                </a:solidFill>
                <a:latin typeface="+mn-lt"/>
              </a:rPr>
              <a:t>Ostreidae</a:t>
            </a:r>
            <a:r>
              <a:rPr lang="de-DE" sz="1400" dirty="0">
                <a:solidFill>
                  <a:srgbClr val="333F48"/>
                </a:solidFill>
                <a:latin typeface="+mn-lt"/>
              </a:rPr>
              <a:t>) </a:t>
            </a:r>
            <a:r>
              <a:rPr lang="de-DE" sz="1400" dirty="0" err="1">
                <a:solidFill>
                  <a:srgbClr val="333F48"/>
                </a:solidFill>
                <a:latin typeface="+mn-lt"/>
              </a:rPr>
              <a:t>have</a:t>
            </a:r>
            <a:r>
              <a:rPr lang="de-DE" sz="1400" dirty="0">
                <a:solidFill>
                  <a:srgbClr val="333F48"/>
                </a:solidFill>
                <a:latin typeface="+mn-lt"/>
              </a:rPr>
              <a:t> </a:t>
            </a:r>
            <a:r>
              <a:rPr lang="de-DE" sz="1400" dirty="0" err="1" smtClean="0">
                <a:solidFill>
                  <a:srgbClr val="333F48"/>
                </a:solidFill>
                <a:latin typeface="+mn-lt"/>
              </a:rPr>
              <a:t>been</a:t>
            </a:r>
            <a:r>
              <a:rPr lang="de-DE" sz="1400" dirty="0" smtClean="0">
                <a:solidFill>
                  <a:srgbClr val="333F48"/>
                </a:solidFill>
                <a:latin typeface="+mn-lt"/>
              </a:rPr>
              <a:t> </a:t>
            </a:r>
            <a:r>
              <a:rPr lang="de-DE" sz="1400" dirty="0" err="1" smtClean="0">
                <a:solidFill>
                  <a:srgbClr val="333F48"/>
                </a:solidFill>
                <a:latin typeface="+mn-lt"/>
              </a:rPr>
              <a:t>around</a:t>
            </a:r>
            <a:r>
              <a:rPr lang="de-DE" sz="1400" dirty="0" smtClean="0">
                <a:solidFill>
                  <a:srgbClr val="333F48"/>
                </a:solidFill>
                <a:latin typeface="+mn-lt"/>
              </a:rPr>
              <a:t> </a:t>
            </a:r>
            <a:r>
              <a:rPr lang="de-DE" sz="1400" dirty="0" err="1" smtClean="0">
                <a:solidFill>
                  <a:srgbClr val="333F48"/>
                </a:solidFill>
                <a:latin typeface="+mn-lt"/>
              </a:rPr>
              <a:t>for</a:t>
            </a:r>
            <a:r>
              <a:rPr lang="de-DE" sz="1400" dirty="0" smtClean="0">
                <a:solidFill>
                  <a:srgbClr val="333F48"/>
                </a:solidFill>
                <a:latin typeface="+mn-lt"/>
              </a:rPr>
              <a:t> </a:t>
            </a:r>
            <a:r>
              <a:rPr lang="de-DE" sz="1400" dirty="0" err="1" smtClean="0">
                <a:solidFill>
                  <a:srgbClr val="333F48"/>
                </a:solidFill>
                <a:latin typeface="+mn-lt"/>
              </a:rPr>
              <a:t>over</a:t>
            </a:r>
            <a:r>
              <a:rPr lang="de-DE" sz="1400" dirty="0" smtClean="0">
                <a:solidFill>
                  <a:srgbClr val="333F48"/>
                </a:solidFill>
                <a:latin typeface="+mn-lt"/>
              </a:rPr>
              <a:t> 250 </a:t>
            </a:r>
            <a:r>
              <a:rPr lang="de-DE" sz="1400" dirty="0" err="1" smtClean="0">
                <a:solidFill>
                  <a:srgbClr val="333F48"/>
                </a:solidFill>
                <a:latin typeface="+mn-lt"/>
              </a:rPr>
              <a:t>million</a:t>
            </a:r>
            <a:r>
              <a:rPr lang="de-DE" sz="1400" dirty="0" smtClean="0">
                <a:solidFill>
                  <a:srgbClr val="333F48"/>
                </a:solidFill>
                <a:latin typeface="+mn-lt"/>
              </a:rPr>
              <a:t> </a:t>
            </a:r>
            <a:r>
              <a:rPr lang="de-DE" sz="1400" dirty="0" err="1" smtClean="0">
                <a:solidFill>
                  <a:srgbClr val="333F48"/>
                </a:solidFill>
                <a:latin typeface="+mn-lt"/>
              </a:rPr>
              <a:t>years</a:t>
            </a:r>
            <a:r>
              <a:rPr lang="de-DE" sz="1400" dirty="0" smtClean="0">
                <a:solidFill>
                  <a:srgbClr val="333F48"/>
                </a:solidFill>
                <a:latin typeface="+mn-lt"/>
              </a:rPr>
              <a:t>, </a:t>
            </a:r>
            <a:r>
              <a:rPr lang="de-DE" sz="1400" dirty="0" err="1" smtClean="0">
                <a:solidFill>
                  <a:srgbClr val="333F48"/>
                </a:solidFill>
                <a:latin typeface="+mn-lt"/>
              </a:rPr>
              <a:t>now</a:t>
            </a:r>
            <a:r>
              <a:rPr lang="de-DE" sz="1400" dirty="0" smtClean="0">
                <a:solidFill>
                  <a:srgbClr val="333F48"/>
                </a:solidFill>
                <a:latin typeface="+mn-lt"/>
              </a:rPr>
              <a:t> </a:t>
            </a:r>
            <a:r>
              <a:rPr lang="de-DE" sz="1400" dirty="0" err="1" smtClean="0">
                <a:solidFill>
                  <a:srgbClr val="333F48"/>
                </a:solidFill>
                <a:latin typeface="+mn-lt"/>
              </a:rPr>
              <a:t>as</a:t>
            </a:r>
            <a:r>
              <a:rPr lang="de-DE" sz="1400" dirty="0" smtClean="0">
                <a:solidFill>
                  <a:srgbClr val="333F48"/>
                </a:solidFill>
                <a:latin typeface="+mn-lt"/>
              </a:rPr>
              <a:t> </a:t>
            </a:r>
            <a:r>
              <a:rPr lang="de-DE" sz="1400" dirty="0" err="1" smtClean="0">
                <a:solidFill>
                  <a:srgbClr val="333F48"/>
                </a:solidFill>
                <a:latin typeface="+mn-lt"/>
              </a:rPr>
              <a:t>then</a:t>
            </a:r>
            <a:r>
              <a:rPr lang="de-DE" sz="1400" dirty="0" smtClean="0">
                <a:solidFill>
                  <a:srgbClr val="333F48"/>
                </a:solidFill>
                <a:latin typeface="+mn-lt"/>
              </a:rPr>
              <a:t> </a:t>
            </a:r>
            <a:r>
              <a:rPr lang="de-DE" sz="1400" dirty="0" err="1" smtClean="0">
                <a:solidFill>
                  <a:srgbClr val="333F48"/>
                </a:solidFill>
                <a:latin typeface="+mn-lt"/>
              </a:rPr>
              <a:t>celebrated</a:t>
            </a:r>
            <a:r>
              <a:rPr lang="de-DE" sz="1400" dirty="0" smtClean="0">
                <a:solidFill>
                  <a:srgbClr val="333F48"/>
                </a:solidFill>
                <a:latin typeface="+mn-lt"/>
              </a:rPr>
              <a:t> </a:t>
            </a:r>
            <a:r>
              <a:rPr lang="de-DE" sz="1400" dirty="0" err="1" smtClean="0">
                <a:solidFill>
                  <a:srgbClr val="333F48"/>
                </a:solidFill>
                <a:latin typeface="+mn-lt"/>
              </a:rPr>
              <a:t>as</a:t>
            </a:r>
            <a:r>
              <a:rPr lang="de-DE" sz="1400" dirty="0" smtClean="0">
                <a:solidFill>
                  <a:srgbClr val="333F48"/>
                </a:solidFill>
                <a:latin typeface="+mn-lt"/>
              </a:rPr>
              <a:t> a </a:t>
            </a:r>
            <a:r>
              <a:rPr lang="de-DE" sz="1400" dirty="0" err="1" smtClean="0">
                <a:solidFill>
                  <a:srgbClr val="333F48"/>
                </a:solidFill>
                <a:latin typeface="+mn-lt"/>
              </a:rPr>
              <a:t>culinary</a:t>
            </a:r>
            <a:r>
              <a:rPr lang="de-DE" sz="1400" dirty="0" smtClean="0">
                <a:solidFill>
                  <a:srgbClr val="333F48"/>
                </a:solidFill>
                <a:latin typeface="+mn-lt"/>
              </a:rPr>
              <a:t> </a:t>
            </a:r>
            <a:r>
              <a:rPr lang="de-DE" sz="1400" dirty="0" err="1" smtClean="0">
                <a:solidFill>
                  <a:srgbClr val="333F48"/>
                </a:solidFill>
                <a:latin typeface="+mn-lt"/>
              </a:rPr>
              <a:t>delicacy</a:t>
            </a:r>
            <a:r>
              <a:rPr lang="de-DE" sz="1400" dirty="0" smtClean="0">
                <a:solidFill>
                  <a:srgbClr val="333F48"/>
                </a:solidFill>
                <a:latin typeface="+mn-lt"/>
              </a:rPr>
              <a:t>. </a:t>
            </a:r>
            <a:r>
              <a:rPr lang="de-DE" sz="1400" dirty="0" err="1" smtClean="0">
                <a:solidFill>
                  <a:srgbClr val="333F48"/>
                </a:solidFill>
                <a:latin typeface="+mn-lt"/>
              </a:rPr>
              <a:t>Oysters</a:t>
            </a:r>
            <a:r>
              <a:rPr lang="de-DE" sz="1400" dirty="0" smtClean="0">
                <a:solidFill>
                  <a:srgbClr val="333F48"/>
                </a:solidFill>
                <a:latin typeface="+mn-lt"/>
              </a:rPr>
              <a:t> </a:t>
            </a:r>
            <a:r>
              <a:rPr lang="de-DE" sz="1400" dirty="0" err="1" smtClean="0">
                <a:solidFill>
                  <a:srgbClr val="333F48"/>
                </a:solidFill>
                <a:latin typeface="+mn-lt"/>
              </a:rPr>
              <a:t>contain</a:t>
            </a:r>
            <a:r>
              <a:rPr lang="de-DE" sz="1400" dirty="0" smtClean="0">
                <a:solidFill>
                  <a:srgbClr val="333F48"/>
                </a:solidFill>
                <a:latin typeface="+mn-lt"/>
              </a:rPr>
              <a:t> a high </a:t>
            </a:r>
            <a:r>
              <a:rPr lang="de-DE" sz="1400" dirty="0" err="1" smtClean="0">
                <a:solidFill>
                  <a:srgbClr val="333F48"/>
                </a:solidFill>
                <a:latin typeface="+mn-lt"/>
              </a:rPr>
              <a:t>amount</a:t>
            </a:r>
            <a:r>
              <a:rPr lang="de-DE" sz="1400" dirty="0" smtClean="0">
                <a:solidFill>
                  <a:srgbClr val="333F48"/>
                </a:solidFill>
                <a:latin typeface="+mn-lt"/>
              </a:rPr>
              <a:t> </a:t>
            </a:r>
            <a:r>
              <a:rPr lang="de-DE" sz="1400" dirty="0" err="1" smtClean="0">
                <a:solidFill>
                  <a:srgbClr val="333F48"/>
                </a:solidFill>
                <a:latin typeface="+mn-lt"/>
              </a:rPr>
              <a:t>of</a:t>
            </a:r>
            <a:r>
              <a:rPr lang="de-DE" sz="1400" dirty="0" smtClean="0">
                <a:solidFill>
                  <a:srgbClr val="333F48"/>
                </a:solidFill>
                <a:latin typeface="+mn-lt"/>
              </a:rPr>
              <a:t> </a:t>
            </a:r>
            <a:r>
              <a:rPr lang="de-DE" sz="1400" dirty="0" err="1" smtClean="0">
                <a:solidFill>
                  <a:srgbClr val="333F48"/>
                </a:solidFill>
                <a:latin typeface="+mn-lt"/>
              </a:rPr>
              <a:t>vitamins</a:t>
            </a:r>
            <a:r>
              <a:rPr lang="de-DE" sz="1400" dirty="0" smtClean="0">
                <a:solidFill>
                  <a:srgbClr val="333F48"/>
                </a:solidFill>
                <a:latin typeface="+mn-lt"/>
              </a:rPr>
              <a:t> </a:t>
            </a:r>
            <a:r>
              <a:rPr lang="de-DE" sz="1400" dirty="0" err="1" smtClean="0">
                <a:solidFill>
                  <a:srgbClr val="333F48"/>
                </a:solidFill>
                <a:latin typeface="+mn-lt"/>
              </a:rPr>
              <a:t>and</a:t>
            </a:r>
            <a:r>
              <a:rPr lang="de-DE" sz="1400" dirty="0" smtClean="0">
                <a:solidFill>
                  <a:srgbClr val="333F48"/>
                </a:solidFill>
                <a:latin typeface="+mn-lt"/>
              </a:rPr>
              <a:t> </a:t>
            </a:r>
            <a:r>
              <a:rPr lang="de-DE" sz="1400" dirty="0" err="1" smtClean="0">
                <a:solidFill>
                  <a:srgbClr val="333F48"/>
                </a:solidFill>
                <a:latin typeface="+mn-lt"/>
              </a:rPr>
              <a:t>minerals</a:t>
            </a:r>
            <a:r>
              <a:rPr lang="de-DE" sz="1400" dirty="0" smtClean="0">
                <a:solidFill>
                  <a:srgbClr val="333F48"/>
                </a:solidFill>
                <a:latin typeface="+mn-lt"/>
              </a:rPr>
              <a:t> </a:t>
            </a:r>
            <a:r>
              <a:rPr lang="de-DE" sz="1400" dirty="0" err="1" smtClean="0">
                <a:solidFill>
                  <a:srgbClr val="333F48"/>
                </a:solidFill>
                <a:latin typeface="+mn-lt"/>
              </a:rPr>
              <a:t>and</a:t>
            </a:r>
            <a:r>
              <a:rPr lang="de-DE" sz="1400" dirty="0" smtClean="0">
                <a:solidFill>
                  <a:srgbClr val="333F48"/>
                </a:solidFill>
                <a:latin typeface="+mn-lt"/>
              </a:rPr>
              <a:t> </a:t>
            </a:r>
            <a:r>
              <a:rPr lang="de-DE" sz="1400" dirty="0" err="1" smtClean="0">
                <a:solidFill>
                  <a:srgbClr val="333F48"/>
                </a:solidFill>
                <a:latin typeface="+mn-lt"/>
              </a:rPr>
              <a:t>offer</a:t>
            </a:r>
            <a:r>
              <a:rPr lang="de-DE" sz="1400" dirty="0" smtClean="0">
                <a:solidFill>
                  <a:srgbClr val="333F48"/>
                </a:solidFill>
                <a:latin typeface="+mn-lt"/>
              </a:rPr>
              <a:t> high </a:t>
            </a:r>
            <a:r>
              <a:rPr lang="de-DE" sz="1400" dirty="0" err="1" smtClean="0">
                <a:solidFill>
                  <a:srgbClr val="333F48"/>
                </a:solidFill>
                <a:latin typeface="+mn-lt"/>
              </a:rPr>
              <a:t>bioavailability</a:t>
            </a:r>
            <a:r>
              <a:rPr lang="de-DE" sz="1400" dirty="0" smtClean="0">
                <a:solidFill>
                  <a:srgbClr val="333F48"/>
                </a:solidFill>
                <a:latin typeface="+mn-lt"/>
              </a:rPr>
              <a:t> </a:t>
            </a:r>
            <a:r>
              <a:rPr lang="de-DE" sz="1400" dirty="0" err="1" smtClean="0">
                <a:solidFill>
                  <a:srgbClr val="333F48"/>
                </a:solidFill>
                <a:latin typeface="+mn-lt"/>
              </a:rPr>
              <a:t>with</a:t>
            </a:r>
            <a:r>
              <a:rPr lang="de-DE" sz="1400" dirty="0" smtClean="0">
                <a:solidFill>
                  <a:srgbClr val="333F48"/>
                </a:solidFill>
                <a:latin typeface="+mn-lt"/>
              </a:rPr>
              <a:t> </a:t>
            </a:r>
            <a:r>
              <a:rPr lang="de-DE" sz="1400" dirty="0" err="1" smtClean="0">
                <a:solidFill>
                  <a:srgbClr val="333F48"/>
                </a:solidFill>
                <a:latin typeface="+mn-lt"/>
              </a:rPr>
              <a:t>low</a:t>
            </a:r>
            <a:r>
              <a:rPr lang="de-DE" sz="1400" dirty="0" smtClean="0">
                <a:solidFill>
                  <a:srgbClr val="333F48"/>
                </a:solidFill>
                <a:latin typeface="+mn-lt"/>
              </a:rPr>
              <a:t> </a:t>
            </a:r>
            <a:r>
              <a:rPr lang="de-DE" sz="1400" dirty="0" err="1" smtClean="0">
                <a:solidFill>
                  <a:srgbClr val="333F48"/>
                </a:solidFill>
                <a:latin typeface="+mn-lt"/>
              </a:rPr>
              <a:t>caloric</a:t>
            </a:r>
            <a:r>
              <a:rPr lang="de-DE" sz="1400" dirty="0" smtClean="0">
                <a:solidFill>
                  <a:srgbClr val="333F48"/>
                </a:solidFill>
                <a:latin typeface="+mn-lt"/>
              </a:rPr>
              <a:t> </a:t>
            </a:r>
            <a:r>
              <a:rPr lang="de-DE" sz="1400" dirty="0" err="1" smtClean="0">
                <a:solidFill>
                  <a:srgbClr val="333F48"/>
                </a:solidFill>
                <a:latin typeface="+mn-lt"/>
              </a:rPr>
              <a:t>value</a:t>
            </a:r>
            <a:r>
              <a:rPr lang="de-DE" sz="1400" dirty="0" smtClean="0">
                <a:solidFill>
                  <a:srgbClr val="333F48"/>
                </a:solidFill>
                <a:latin typeface="+mn-lt"/>
              </a:rPr>
              <a:t>. </a:t>
            </a:r>
            <a:r>
              <a:rPr lang="de-DE" sz="1400" dirty="0" err="1" smtClean="0">
                <a:solidFill>
                  <a:srgbClr val="333F48"/>
                </a:solidFill>
                <a:latin typeface="+mn-lt"/>
              </a:rPr>
              <a:t>Oyster</a:t>
            </a:r>
            <a:r>
              <a:rPr lang="de-DE" sz="1400" dirty="0" smtClean="0">
                <a:solidFill>
                  <a:srgbClr val="333F48"/>
                </a:solidFill>
                <a:latin typeface="+mn-lt"/>
              </a:rPr>
              <a:t> </a:t>
            </a:r>
            <a:r>
              <a:rPr lang="de-DE" sz="1400" dirty="0" err="1" smtClean="0">
                <a:solidFill>
                  <a:srgbClr val="333F48"/>
                </a:solidFill>
                <a:latin typeface="+mn-lt"/>
              </a:rPr>
              <a:t>shell</a:t>
            </a:r>
            <a:r>
              <a:rPr lang="de-DE" sz="1400" dirty="0" smtClean="0">
                <a:solidFill>
                  <a:srgbClr val="333F48"/>
                </a:solidFill>
                <a:latin typeface="+mn-lt"/>
              </a:rPr>
              <a:t> </a:t>
            </a:r>
            <a:r>
              <a:rPr lang="de-DE" sz="1400" dirty="0" err="1" smtClean="0">
                <a:solidFill>
                  <a:srgbClr val="333F48"/>
                </a:solidFill>
                <a:latin typeface="+mn-lt"/>
              </a:rPr>
              <a:t>is</a:t>
            </a:r>
            <a:r>
              <a:rPr lang="de-DE" sz="1400" dirty="0" smtClean="0">
                <a:solidFill>
                  <a:srgbClr val="333F48"/>
                </a:solidFill>
                <a:latin typeface="+mn-lt"/>
              </a:rPr>
              <a:t> </a:t>
            </a:r>
            <a:r>
              <a:rPr lang="de-DE" sz="1400" dirty="0" err="1" smtClean="0">
                <a:solidFill>
                  <a:srgbClr val="333F48"/>
                </a:solidFill>
                <a:latin typeface="+mn-lt"/>
              </a:rPr>
              <a:t>often</a:t>
            </a:r>
            <a:r>
              <a:rPr lang="de-DE" sz="1400" dirty="0" smtClean="0">
                <a:solidFill>
                  <a:srgbClr val="333F48"/>
                </a:solidFill>
                <a:latin typeface="+mn-lt"/>
              </a:rPr>
              <a:t> </a:t>
            </a:r>
            <a:r>
              <a:rPr lang="de-DE" sz="1400" dirty="0" err="1" smtClean="0">
                <a:solidFill>
                  <a:srgbClr val="333F48"/>
                </a:solidFill>
                <a:latin typeface="+mn-lt"/>
              </a:rPr>
              <a:t>used</a:t>
            </a:r>
            <a:r>
              <a:rPr lang="de-DE" sz="1400" dirty="0" smtClean="0">
                <a:solidFill>
                  <a:srgbClr val="333F48"/>
                </a:solidFill>
                <a:latin typeface="+mn-lt"/>
              </a:rPr>
              <a:t> in </a:t>
            </a:r>
            <a:r>
              <a:rPr lang="de-DE" sz="1400" dirty="0" err="1" smtClean="0">
                <a:solidFill>
                  <a:srgbClr val="333F48"/>
                </a:solidFill>
                <a:latin typeface="+mn-lt"/>
              </a:rPr>
              <a:t>medical</a:t>
            </a:r>
            <a:r>
              <a:rPr lang="de-DE" sz="1400" dirty="0" smtClean="0">
                <a:solidFill>
                  <a:srgbClr val="333F48"/>
                </a:solidFill>
                <a:latin typeface="+mn-lt"/>
              </a:rPr>
              <a:t> </a:t>
            </a:r>
            <a:r>
              <a:rPr lang="de-DE" sz="1400" dirty="0" err="1" smtClean="0">
                <a:solidFill>
                  <a:srgbClr val="333F48"/>
                </a:solidFill>
                <a:latin typeface="+mn-lt"/>
              </a:rPr>
              <a:t>and</a:t>
            </a:r>
            <a:r>
              <a:rPr lang="de-DE" sz="1400" dirty="0" smtClean="0">
                <a:solidFill>
                  <a:srgbClr val="333F48"/>
                </a:solidFill>
                <a:latin typeface="+mn-lt"/>
              </a:rPr>
              <a:t> </a:t>
            </a:r>
            <a:r>
              <a:rPr lang="de-DE" sz="1400" dirty="0" err="1" smtClean="0">
                <a:solidFill>
                  <a:srgbClr val="333F48"/>
                </a:solidFill>
                <a:latin typeface="+mn-lt"/>
              </a:rPr>
              <a:t>cosmetic</a:t>
            </a:r>
            <a:r>
              <a:rPr lang="de-DE" sz="1400" dirty="0" smtClean="0">
                <a:solidFill>
                  <a:srgbClr val="333F48"/>
                </a:solidFill>
                <a:latin typeface="+mn-lt"/>
              </a:rPr>
              <a:t> </a:t>
            </a:r>
            <a:r>
              <a:rPr lang="de-DE" sz="1400" dirty="0" err="1" smtClean="0">
                <a:solidFill>
                  <a:srgbClr val="333F48"/>
                </a:solidFill>
                <a:latin typeface="+mn-lt"/>
              </a:rPr>
              <a:t>products</a:t>
            </a:r>
            <a:r>
              <a:rPr lang="de-DE" sz="1400" dirty="0" smtClean="0">
                <a:solidFill>
                  <a:srgbClr val="333F48"/>
                </a:solidFill>
                <a:latin typeface="+mn-lt"/>
              </a:rPr>
              <a:t>, </a:t>
            </a:r>
            <a:r>
              <a:rPr lang="de-DE" sz="1400" dirty="0" err="1" smtClean="0">
                <a:solidFill>
                  <a:srgbClr val="333F48"/>
                </a:solidFill>
                <a:latin typeface="+mn-lt"/>
              </a:rPr>
              <a:t>as</a:t>
            </a:r>
            <a:r>
              <a:rPr lang="de-DE" sz="1400" dirty="0" smtClean="0">
                <a:solidFill>
                  <a:srgbClr val="333F48"/>
                </a:solidFill>
                <a:latin typeface="+mn-lt"/>
              </a:rPr>
              <a:t> </a:t>
            </a:r>
            <a:r>
              <a:rPr lang="de-DE" sz="1400" dirty="0" err="1" smtClean="0">
                <a:solidFill>
                  <a:srgbClr val="333F48"/>
                </a:solidFill>
                <a:latin typeface="+mn-lt"/>
              </a:rPr>
              <a:t>it</a:t>
            </a:r>
            <a:r>
              <a:rPr lang="de-DE" sz="1400" dirty="0" smtClean="0">
                <a:solidFill>
                  <a:srgbClr val="333F48"/>
                </a:solidFill>
                <a:latin typeface="+mn-lt"/>
              </a:rPr>
              <a:t> </a:t>
            </a:r>
            <a:r>
              <a:rPr lang="de-DE" sz="1400" dirty="0" err="1" smtClean="0">
                <a:solidFill>
                  <a:srgbClr val="333F48"/>
                </a:solidFill>
                <a:latin typeface="+mn-lt"/>
              </a:rPr>
              <a:t>truly</a:t>
            </a:r>
            <a:r>
              <a:rPr lang="de-DE" sz="1400" dirty="0" smtClean="0">
                <a:solidFill>
                  <a:srgbClr val="333F48"/>
                </a:solidFill>
                <a:latin typeface="+mn-lt"/>
              </a:rPr>
              <a:t> </a:t>
            </a:r>
            <a:r>
              <a:rPr lang="de-DE" sz="1400" dirty="0" err="1" smtClean="0">
                <a:solidFill>
                  <a:srgbClr val="333F48"/>
                </a:solidFill>
                <a:latin typeface="+mn-lt"/>
              </a:rPr>
              <a:t>is</a:t>
            </a:r>
            <a:r>
              <a:rPr lang="de-DE" sz="1400" dirty="0" smtClean="0">
                <a:solidFill>
                  <a:srgbClr val="333F48"/>
                </a:solidFill>
                <a:latin typeface="+mn-lt"/>
              </a:rPr>
              <a:t> a </a:t>
            </a:r>
            <a:r>
              <a:rPr lang="de-DE" sz="1400" dirty="0" err="1" smtClean="0">
                <a:solidFill>
                  <a:srgbClr val="333F48"/>
                </a:solidFill>
                <a:latin typeface="+mn-lt"/>
              </a:rPr>
              <a:t>treasure</a:t>
            </a:r>
            <a:r>
              <a:rPr lang="de-DE" sz="1400" dirty="0" smtClean="0">
                <a:solidFill>
                  <a:srgbClr val="333F48"/>
                </a:solidFill>
                <a:latin typeface="+mn-lt"/>
              </a:rPr>
              <a:t> </a:t>
            </a:r>
            <a:r>
              <a:rPr lang="de-DE" sz="1400" dirty="0" err="1" smtClean="0">
                <a:solidFill>
                  <a:srgbClr val="333F48"/>
                </a:solidFill>
                <a:latin typeface="+mn-lt"/>
              </a:rPr>
              <a:t>chest</a:t>
            </a:r>
            <a:r>
              <a:rPr lang="de-DE" sz="1400" dirty="0" smtClean="0">
                <a:solidFill>
                  <a:srgbClr val="333F48"/>
                </a:solidFill>
                <a:latin typeface="+mn-lt"/>
              </a:rPr>
              <a:t> </a:t>
            </a:r>
            <a:r>
              <a:rPr lang="de-DE" sz="1400" dirty="0" err="1" smtClean="0">
                <a:solidFill>
                  <a:srgbClr val="333F48"/>
                </a:solidFill>
                <a:latin typeface="+mn-lt"/>
              </a:rPr>
              <a:t>of</a:t>
            </a:r>
            <a:r>
              <a:rPr lang="de-DE" sz="1400" dirty="0" smtClean="0">
                <a:solidFill>
                  <a:srgbClr val="333F48"/>
                </a:solidFill>
                <a:latin typeface="+mn-lt"/>
              </a:rPr>
              <a:t> </a:t>
            </a:r>
            <a:r>
              <a:rPr lang="de-DE" sz="1400" dirty="0" err="1" smtClean="0">
                <a:solidFill>
                  <a:srgbClr val="333F48"/>
                </a:solidFill>
                <a:latin typeface="+mn-lt"/>
              </a:rPr>
              <a:t>valuable</a:t>
            </a:r>
            <a:r>
              <a:rPr lang="de-DE" sz="1400" dirty="0" smtClean="0">
                <a:solidFill>
                  <a:srgbClr val="333F48"/>
                </a:solidFill>
                <a:latin typeface="+mn-lt"/>
              </a:rPr>
              <a:t> </a:t>
            </a:r>
            <a:r>
              <a:rPr lang="de-DE" sz="1400" dirty="0" err="1" smtClean="0">
                <a:solidFill>
                  <a:srgbClr val="333F48"/>
                </a:solidFill>
                <a:latin typeface="+mn-lt"/>
              </a:rPr>
              <a:t>skin-enhancers</a:t>
            </a:r>
            <a:r>
              <a:rPr lang="de-DE" sz="1400" dirty="0" smtClean="0">
                <a:solidFill>
                  <a:srgbClr val="333F48"/>
                </a:solidFill>
                <a:latin typeface="+mn-lt"/>
              </a:rPr>
              <a:t>:</a:t>
            </a:r>
            <a:endParaRPr lang="de-DE" sz="1400" dirty="0">
              <a:solidFill>
                <a:srgbClr val="333F48"/>
              </a:solidFill>
              <a:latin typeface="+mn-lt"/>
            </a:endParaRPr>
          </a:p>
          <a:p>
            <a:pPr eaLnBrk="1" hangingPunct="1">
              <a:lnSpc>
                <a:spcPct val="150000"/>
              </a:lnSpc>
              <a:buClr>
                <a:srgbClr val="333F48"/>
              </a:buClr>
              <a:buSzPct val="120000"/>
              <a:buFont typeface="Arial" panose="020B0604020202020204" pitchFamily="34" charset="0"/>
              <a:buChar char="•"/>
              <a:defRPr/>
            </a:pPr>
            <a:r>
              <a:rPr lang="de-DE" sz="1400" dirty="0" err="1">
                <a:solidFill>
                  <a:srgbClr val="333F48"/>
                </a:solidFill>
                <a:latin typeface="+mn-lt"/>
              </a:rPr>
              <a:t>Amino</a:t>
            </a:r>
            <a:r>
              <a:rPr lang="de-DE" sz="1400" dirty="0">
                <a:solidFill>
                  <a:srgbClr val="333F48"/>
                </a:solidFill>
                <a:latin typeface="+mn-lt"/>
              </a:rPr>
              <a:t> </a:t>
            </a:r>
            <a:r>
              <a:rPr lang="de-DE" sz="1400" dirty="0" err="1">
                <a:solidFill>
                  <a:srgbClr val="333F48"/>
                </a:solidFill>
                <a:latin typeface="+mn-lt"/>
              </a:rPr>
              <a:t>acids</a:t>
            </a:r>
            <a:r>
              <a:rPr lang="de-DE" sz="1400" dirty="0">
                <a:solidFill>
                  <a:srgbClr val="333F48"/>
                </a:solidFill>
                <a:latin typeface="+mn-lt"/>
              </a:rPr>
              <a:t> </a:t>
            </a:r>
            <a:r>
              <a:rPr lang="de-DE" sz="1400" dirty="0" err="1">
                <a:solidFill>
                  <a:srgbClr val="333F48"/>
                </a:solidFill>
                <a:latin typeface="+mn-lt"/>
              </a:rPr>
              <a:t>and</a:t>
            </a:r>
            <a:r>
              <a:rPr lang="de-DE" sz="1400" dirty="0">
                <a:solidFill>
                  <a:srgbClr val="333F48"/>
                </a:solidFill>
                <a:latin typeface="+mn-lt"/>
              </a:rPr>
              <a:t> </a:t>
            </a:r>
            <a:r>
              <a:rPr lang="de-DE" sz="1400" dirty="0" err="1">
                <a:solidFill>
                  <a:srgbClr val="333F48"/>
                </a:solidFill>
                <a:latin typeface="+mn-lt"/>
              </a:rPr>
              <a:t>vitamins</a:t>
            </a:r>
            <a:r>
              <a:rPr lang="de-DE" sz="1400" dirty="0">
                <a:solidFill>
                  <a:srgbClr val="333F48"/>
                </a:solidFill>
                <a:latin typeface="+mn-lt"/>
              </a:rPr>
              <a:t> (B1, B2, B3, B5, B12) </a:t>
            </a:r>
            <a:r>
              <a:rPr lang="de-DE" sz="1400" dirty="0" err="1">
                <a:solidFill>
                  <a:srgbClr val="333F48"/>
                </a:solidFill>
                <a:latin typeface="+mn-lt"/>
              </a:rPr>
              <a:t>strengthen</a:t>
            </a:r>
            <a:r>
              <a:rPr lang="de-DE" sz="1400" dirty="0">
                <a:solidFill>
                  <a:srgbClr val="333F48"/>
                </a:solidFill>
                <a:latin typeface="+mn-lt"/>
              </a:rPr>
              <a:t> </a:t>
            </a:r>
            <a:r>
              <a:rPr lang="de-DE" sz="1400" dirty="0" err="1">
                <a:solidFill>
                  <a:srgbClr val="333F48"/>
                </a:solidFill>
                <a:latin typeface="+mn-lt"/>
              </a:rPr>
              <a:t>and</a:t>
            </a:r>
            <a:r>
              <a:rPr lang="de-DE" sz="1400" dirty="0">
                <a:solidFill>
                  <a:srgbClr val="333F48"/>
                </a:solidFill>
                <a:latin typeface="+mn-lt"/>
              </a:rPr>
              <a:t> </a:t>
            </a:r>
            <a:r>
              <a:rPr lang="de-DE" sz="1400" dirty="0" err="1">
                <a:solidFill>
                  <a:srgbClr val="333F48"/>
                </a:solidFill>
                <a:latin typeface="+mn-lt"/>
              </a:rPr>
              <a:t>nourish</a:t>
            </a:r>
            <a:r>
              <a:rPr lang="de-DE" sz="1400" dirty="0">
                <a:solidFill>
                  <a:srgbClr val="333F48"/>
                </a:solidFill>
                <a:latin typeface="+mn-lt"/>
              </a:rPr>
              <a:t> </a:t>
            </a:r>
            <a:r>
              <a:rPr lang="de-DE" sz="1400" dirty="0" err="1">
                <a:solidFill>
                  <a:srgbClr val="333F48"/>
                </a:solidFill>
                <a:latin typeface="+mn-lt"/>
              </a:rPr>
              <a:t>the</a:t>
            </a:r>
            <a:r>
              <a:rPr lang="de-DE" sz="1400" dirty="0">
                <a:solidFill>
                  <a:srgbClr val="333F48"/>
                </a:solidFill>
                <a:latin typeface="+mn-lt"/>
              </a:rPr>
              <a:t> </a:t>
            </a:r>
            <a:r>
              <a:rPr lang="de-DE" sz="1400" dirty="0" err="1">
                <a:solidFill>
                  <a:srgbClr val="333F48"/>
                </a:solidFill>
                <a:latin typeface="+mn-lt"/>
              </a:rPr>
              <a:t>skin</a:t>
            </a:r>
            <a:endParaRPr lang="de-DE" sz="1400" dirty="0">
              <a:solidFill>
                <a:srgbClr val="333F48"/>
              </a:solidFill>
              <a:latin typeface="+mn-lt"/>
            </a:endParaRPr>
          </a:p>
          <a:p>
            <a:pPr eaLnBrk="1" hangingPunct="1">
              <a:lnSpc>
                <a:spcPct val="150000"/>
              </a:lnSpc>
              <a:buClr>
                <a:srgbClr val="333F48"/>
              </a:buClr>
              <a:buSzPct val="120000"/>
              <a:buFont typeface="Arial" panose="020B0604020202020204" pitchFamily="34" charset="0"/>
              <a:buChar char="•"/>
              <a:defRPr/>
            </a:pPr>
            <a:r>
              <a:rPr lang="de-DE" sz="1400" dirty="0" err="1">
                <a:solidFill>
                  <a:srgbClr val="333F48"/>
                </a:solidFill>
                <a:latin typeface="+mn-lt"/>
              </a:rPr>
              <a:t>Valuable</a:t>
            </a:r>
            <a:r>
              <a:rPr lang="de-DE" sz="1400" dirty="0">
                <a:solidFill>
                  <a:srgbClr val="333F48"/>
                </a:solidFill>
                <a:latin typeface="+mn-lt"/>
              </a:rPr>
              <a:t> marine </a:t>
            </a:r>
            <a:r>
              <a:rPr lang="de-DE" sz="1400" dirty="0" err="1">
                <a:solidFill>
                  <a:srgbClr val="333F48"/>
                </a:solidFill>
                <a:latin typeface="+mn-lt"/>
              </a:rPr>
              <a:t>minerals</a:t>
            </a:r>
            <a:r>
              <a:rPr lang="de-DE" sz="1400" dirty="0">
                <a:solidFill>
                  <a:srgbClr val="333F48"/>
                </a:solidFill>
                <a:latin typeface="+mn-lt"/>
              </a:rPr>
              <a:t> &amp; </a:t>
            </a:r>
            <a:r>
              <a:rPr lang="de-DE" sz="1400" dirty="0" err="1">
                <a:solidFill>
                  <a:srgbClr val="333F48"/>
                </a:solidFill>
                <a:latin typeface="+mn-lt"/>
              </a:rPr>
              <a:t>trace</a:t>
            </a:r>
            <a:r>
              <a:rPr lang="de-DE" sz="1400" dirty="0">
                <a:solidFill>
                  <a:srgbClr val="333F48"/>
                </a:solidFill>
                <a:latin typeface="+mn-lt"/>
              </a:rPr>
              <a:t> </a:t>
            </a:r>
            <a:r>
              <a:rPr lang="de-DE" sz="1400" dirty="0" err="1">
                <a:solidFill>
                  <a:srgbClr val="333F48"/>
                </a:solidFill>
                <a:latin typeface="+mn-lt"/>
              </a:rPr>
              <a:t>elements</a:t>
            </a:r>
            <a:r>
              <a:rPr lang="de-DE" sz="1400" dirty="0">
                <a:solidFill>
                  <a:srgbClr val="333F48"/>
                </a:solidFill>
                <a:latin typeface="+mn-lt"/>
              </a:rPr>
              <a:t> (</a:t>
            </a:r>
            <a:r>
              <a:rPr lang="de-DE" sz="1400" dirty="0" err="1">
                <a:solidFill>
                  <a:srgbClr val="333F48"/>
                </a:solidFill>
                <a:latin typeface="+mn-lt"/>
              </a:rPr>
              <a:t>potassium</a:t>
            </a:r>
            <a:r>
              <a:rPr lang="de-DE" sz="1400" dirty="0">
                <a:solidFill>
                  <a:srgbClr val="333F48"/>
                </a:solidFill>
                <a:latin typeface="+mn-lt"/>
              </a:rPr>
              <a:t>, </a:t>
            </a:r>
            <a:r>
              <a:rPr lang="de-DE" sz="1400" dirty="0" err="1">
                <a:solidFill>
                  <a:srgbClr val="333F48"/>
                </a:solidFill>
                <a:latin typeface="+mn-lt"/>
              </a:rPr>
              <a:t>phosphorus</a:t>
            </a:r>
            <a:r>
              <a:rPr lang="de-DE" sz="1400" dirty="0">
                <a:solidFill>
                  <a:srgbClr val="333F48"/>
                </a:solidFill>
                <a:latin typeface="+mn-lt"/>
              </a:rPr>
              <a:t>, </a:t>
            </a:r>
            <a:r>
              <a:rPr lang="de-DE" sz="1400" dirty="0" err="1">
                <a:solidFill>
                  <a:srgbClr val="333F48"/>
                </a:solidFill>
                <a:latin typeface="+mn-lt"/>
              </a:rPr>
              <a:t>natrium</a:t>
            </a:r>
            <a:r>
              <a:rPr lang="de-DE" sz="1400" dirty="0">
                <a:solidFill>
                  <a:srgbClr val="333F48"/>
                </a:solidFill>
                <a:latin typeface="+mn-lt"/>
              </a:rPr>
              <a:t>, </a:t>
            </a:r>
            <a:r>
              <a:rPr lang="de-DE" sz="1400" dirty="0" err="1">
                <a:solidFill>
                  <a:srgbClr val="333F48"/>
                </a:solidFill>
                <a:latin typeface="+mn-lt"/>
              </a:rPr>
              <a:t>zinc</a:t>
            </a:r>
            <a:r>
              <a:rPr lang="de-DE" sz="1400" dirty="0">
                <a:solidFill>
                  <a:srgbClr val="333F48"/>
                </a:solidFill>
                <a:latin typeface="+mn-lt"/>
              </a:rPr>
              <a:t>, </a:t>
            </a:r>
            <a:r>
              <a:rPr lang="de-DE" sz="1400" dirty="0" err="1">
                <a:solidFill>
                  <a:srgbClr val="333F48"/>
                </a:solidFill>
                <a:latin typeface="+mn-lt"/>
              </a:rPr>
              <a:t>calcium</a:t>
            </a:r>
            <a:r>
              <a:rPr lang="de-DE" sz="1400" dirty="0">
                <a:solidFill>
                  <a:srgbClr val="333F48"/>
                </a:solidFill>
                <a:latin typeface="+mn-lt"/>
              </a:rPr>
              <a:t>, </a:t>
            </a:r>
            <a:r>
              <a:rPr lang="de-DE" sz="1400" dirty="0" err="1">
                <a:solidFill>
                  <a:srgbClr val="333F48"/>
                </a:solidFill>
                <a:latin typeface="+mn-lt"/>
              </a:rPr>
              <a:t>magnesium</a:t>
            </a:r>
            <a:r>
              <a:rPr lang="de-DE" sz="1400" dirty="0">
                <a:solidFill>
                  <a:srgbClr val="333F48"/>
                </a:solidFill>
                <a:latin typeface="+mn-lt"/>
              </a:rPr>
              <a:t>, </a:t>
            </a:r>
            <a:r>
              <a:rPr lang="de-DE" sz="1400" dirty="0" err="1">
                <a:solidFill>
                  <a:srgbClr val="333F48"/>
                </a:solidFill>
                <a:latin typeface="+mn-lt"/>
              </a:rPr>
              <a:t>iron</a:t>
            </a:r>
            <a:r>
              <a:rPr lang="de-DE" sz="1400" dirty="0">
                <a:solidFill>
                  <a:srgbClr val="333F48"/>
                </a:solidFill>
                <a:latin typeface="+mn-lt"/>
              </a:rPr>
              <a:t>)</a:t>
            </a:r>
            <a:r>
              <a:rPr lang="de-DE" sz="1400" dirty="0" err="1">
                <a:solidFill>
                  <a:srgbClr val="333F48"/>
                </a:solidFill>
                <a:latin typeface="+mn-lt"/>
              </a:rPr>
              <a:t>vitalize</a:t>
            </a:r>
            <a:r>
              <a:rPr lang="de-DE" sz="1400" dirty="0">
                <a:solidFill>
                  <a:srgbClr val="333F48"/>
                </a:solidFill>
                <a:latin typeface="+mn-lt"/>
              </a:rPr>
              <a:t> </a:t>
            </a:r>
            <a:r>
              <a:rPr lang="de-DE" sz="1400" dirty="0" err="1">
                <a:solidFill>
                  <a:srgbClr val="333F48"/>
                </a:solidFill>
                <a:latin typeface="+mn-lt"/>
              </a:rPr>
              <a:t>the</a:t>
            </a:r>
            <a:r>
              <a:rPr lang="de-DE" sz="1400" dirty="0">
                <a:solidFill>
                  <a:srgbClr val="333F48"/>
                </a:solidFill>
                <a:latin typeface="+mn-lt"/>
              </a:rPr>
              <a:t> </a:t>
            </a:r>
            <a:r>
              <a:rPr lang="de-DE" sz="1400" dirty="0" err="1" smtClean="0">
                <a:solidFill>
                  <a:srgbClr val="333F48"/>
                </a:solidFill>
                <a:latin typeface="+mn-lt"/>
              </a:rPr>
              <a:t>skin</a:t>
            </a:r>
            <a:endParaRPr lang="de-DE" sz="1400" dirty="0" smtClean="0">
              <a:solidFill>
                <a:srgbClr val="333F48"/>
              </a:solidFill>
              <a:latin typeface="+mn-lt"/>
            </a:endParaRPr>
          </a:p>
          <a:p>
            <a:pPr eaLnBrk="1" hangingPunct="1">
              <a:lnSpc>
                <a:spcPct val="150000"/>
              </a:lnSpc>
              <a:buClr>
                <a:srgbClr val="333F48"/>
              </a:buClr>
              <a:buSzPct val="120000"/>
              <a:buFont typeface="Arial" panose="020B0604020202020204" pitchFamily="34" charset="0"/>
              <a:buChar char="•"/>
              <a:defRPr/>
            </a:pPr>
            <a:r>
              <a:rPr lang="de-DE" sz="1400" dirty="0" err="1" smtClean="0">
                <a:solidFill>
                  <a:srgbClr val="333F48"/>
                </a:solidFill>
                <a:latin typeface="+mn-lt"/>
              </a:rPr>
              <a:t>For</a:t>
            </a:r>
            <a:r>
              <a:rPr lang="de-DE" sz="1400" dirty="0" smtClean="0">
                <a:solidFill>
                  <a:srgbClr val="333F48"/>
                </a:solidFill>
                <a:latin typeface="+mn-lt"/>
              </a:rPr>
              <a:t> an </a:t>
            </a:r>
            <a:r>
              <a:rPr lang="de-DE" sz="1400" dirty="0" err="1" smtClean="0">
                <a:solidFill>
                  <a:srgbClr val="333F48"/>
                </a:solidFill>
                <a:latin typeface="+mn-lt"/>
              </a:rPr>
              <a:t>even</a:t>
            </a:r>
            <a:r>
              <a:rPr lang="de-DE" sz="1400" dirty="0" smtClean="0">
                <a:solidFill>
                  <a:srgbClr val="333F48"/>
                </a:solidFill>
                <a:latin typeface="+mn-lt"/>
              </a:rPr>
              <a:t>, </a:t>
            </a:r>
            <a:r>
              <a:rPr lang="de-DE" sz="1400" dirty="0" err="1" smtClean="0">
                <a:solidFill>
                  <a:srgbClr val="333F48"/>
                </a:solidFill>
                <a:latin typeface="+mn-lt"/>
              </a:rPr>
              <a:t>mattified</a:t>
            </a:r>
            <a:r>
              <a:rPr lang="de-DE" sz="1400" dirty="0" smtClean="0">
                <a:solidFill>
                  <a:srgbClr val="333F48"/>
                </a:solidFill>
                <a:latin typeface="+mn-lt"/>
              </a:rPr>
              <a:t> </a:t>
            </a:r>
            <a:r>
              <a:rPr lang="de-DE" sz="1400" dirty="0" err="1" smtClean="0">
                <a:solidFill>
                  <a:srgbClr val="333F48"/>
                </a:solidFill>
                <a:latin typeface="+mn-lt"/>
              </a:rPr>
              <a:t>complexion</a:t>
            </a:r>
            <a:endParaRPr lang="de-DE" sz="1400" dirty="0">
              <a:solidFill>
                <a:srgbClr val="333F48"/>
              </a:solidFill>
              <a:latin typeface="+mn-lt"/>
            </a:endParaRPr>
          </a:p>
          <a:p>
            <a:pPr eaLnBrk="1" hangingPunct="1">
              <a:lnSpc>
                <a:spcPct val="150000"/>
              </a:lnSpc>
              <a:buClr>
                <a:srgbClr val="333F48"/>
              </a:buClr>
              <a:buSzPct val="120000"/>
              <a:buFont typeface="Arial" panose="020B0604020202020204" pitchFamily="34" charset="0"/>
              <a:buChar char="•"/>
              <a:defRPr/>
            </a:pPr>
            <a:r>
              <a:rPr lang="de-DE" sz="1400" dirty="0" err="1">
                <a:solidFill>
                  <a:srgbClr val="333F48"/>
                </a:solidFill>
                <a:latin typeface="+mn-lt"/>
              </a:rPr>
              <a:t>For</a:t>
            </a:r>
            <a:r>
              <a:rPr lang="de-DE" sz="1400" dirty="0">
                <a:solidFill>
                  <a:srgbClr val="333F48"/>
                </a:solidFill>
                <a:latin typeface="+mn-lt"/>
              </a:rPr>
              <a:t> </a:t>
            </a:r>
            <a:r>
              <a:rPr lang="de-DE" sz="1400" dirty="0" err="1">
                <a:solidFill>
                  <a:srgbClr val="333F48"/>
                </a:solidFill>
                <a:latin typeface="+mn-lt"/>
              </a:rPr>
              <a:t>healthy</a:t>
            </a:r>
            <a:r>
              <a:rPr lang="de-DE" sz="1400" dirty="0">
                <a:solidFill>
                  <a:srgbClr val="333F48"/>
                </a:solidFill>
                <a:latin typeface="+mn-lt"/>
              </a:rPr>
              <a:t> </a:t>
            </a:r>
            <a:r>
              <a:rPr lang="de-DE" sz="1400" dirty="0" err="1" smtClean="0">
                <a:solidFill>
                  <a:srgbClr val="333F48"/>
                </a:solidFill>
                <a:latin typeface="+mn-lt"/>
              </a:rPr>
              <a:t>cell</a:t>
            </a:r>
            <a:r>
              <a:rPr lang="de-DE" sz="1400" dirty="0" smtClean="0">
                <a:solidFill>
                  <a:srgbClr val="333F48"/>
                </a:solidFill>
                <a:latin typeface="+mn-lt"/>
              </a:rPr>
              <a:t> </a:t>
            </a:r>
            <a:r>
              <a:rPr lang="de-DE" sz="1400" dirty="0" err="1" smtClean="0">
                <a:solidFill>
                  <a:srgbClr val="333F48"/>
                </a:solidFill>
                <a:latin typeface="+mn-lt"/>
              </a:rPr>
              <a:t>protection</a:t>
            </a:r>
            <a:r>
              <a:rPr lang="de-DE" sz="1400" dirty="0" smtClean="0">
                <a:solidFill>
                  <a:srgbClr val="333F48"/>
                </a:solidFill>
                <a:latin typeface="+mn-lt"/>
              </a:rPr>
              <a:t> </a:t>
            </a:r>
            <a:r>
              <a:rPr lang="de-DE" sz="1400" dirty="0" err="1" smtClean="0">
                <a:solidFill>
                  <a:srgbClr val="333F48"/>
                </a:solidFill>
                <a:latin typeface="+mn-lt"/>
              </a:rPr>
              <a:t>and</a:t>
            </a:r>
            <a:r>
              <a:rPr lang="de-DE" sz="1400" dirty="0" smtClean="0">
                <a:solidFill>
                  <a:srgbClr val="333F48"/>
                </a:solidFill>
                <a:latin typeface="+mn-lt"/>
              </a:rPr>
              <a:t> </a:t>
            </a:r>
            <a:r>
              <a:rPr lang="de-DE" sz="1400" dirty="0" err="1" smtClean="0">
                <a:solidFill>
                  <a:srgbClr val="333F48"/>
                </a:solidFill>
                <a:latin typeface="+mn-lt"/>
              </a:rPr>
              <a:t>beautiful</a:t>
            </a:r>
            <a:r>
              <a:rPr lang="de-DE" sz="1400" dirty="0" smtClean="0">
                <a:solidFill>
                  <a:srgbClr val="333F48"/>
                </a:solidFill>
                <a:latin typeface="+mn-lt"/>
              </a:rPr>
              <a:t>, smooth </a:t>
            </a:r>
            <a:r>
              <a:rPr lang="de-DE" sz="1400" dirty="0" err="1" smtClean="0">
                <a:solidFill>
                  <a:srgbClr val="333F48"/>
                </a:solidFill>
                <a:latin typeface="+mn-lt"/>
              </a:rPr>
              <a:t>skin</a:t>
            </a:r>
            <a:endParaRPr lang="de-DE" sz="1400" dirty="0" smtClean="0">
              <a:solidFill>
                <a:srgbClr val="333F48"/>
              </a:solidFill>
              <a:latin typeface="+mn-lt"/>
            </a:endParaRPr>
          </a:p>
          <a:p>
            <a:pPr eaLnBrk="1" hangingPunct="1">
              <a:lnSpc>
                <a:spcPct val="20000"/>
              </a:lnSpc>
              <a:buClr>
                <a:srgbClr val="333F48"/>
              </a:buClr>
              <a:buSzPct val="120000"/>
              <a:buFont typeface="Arial" panose="020B0604020202020204" pitchFamily="34" charset="0"/>
              <a:buChar char="•"/>
              <a:defRPr/>
            </a:pPr>
            <a:endParaRPr lang="de-DE" sz="1400" dirty="0">
              <a:solidFill>
                <a:srgbClr val="333F48"/>
              </a:solidFill>
              <a:latin typeface="+mn-lt"/>
            </a:endParaRPr>
          </a:p>
          <a:p>
            <a:pPr marL="0" indent="0" eaLnBrk="1" hangingPunct="1">
              <a:lnSpc>
                <a:spcPct val="150000"/>
              </a:lnSpc>
              <a:buClr>
                <a:srgbClr val="333F48"/>
              </a:buClr>
              <a:buSzPct val="120000"/>
              <a:buNone/>
              <a:defRPr/>
            </a:pPr>
            <a:r>
              <a:rPr lang="de-DE" sz="1400" dirty="0" smtClean="0">
                <a:solidFill>
                  <a:srgbClr val="333F48"/>
                </a:solidFill>
                <a:latin typeface="+mn-lt"/>
              </a:rPr>
              <a:t>The </a:t>
            </a:r>
            <a:r>
              <a:rPr lang="de-DE" sz="1400" dirty="0" err="1" smtClean="0">
                <a:solidFill>
                  <a:srgbClr val="333F48"/>
                </a:solidFill>
                <a:latin typeface="+mn-lt"/>
              </a:rPr>
              <a:t>oyster</a:t>
            </a:r>
            <a:r>
              <a:rPr lang="de-DE" sz="1400" dirty="0" smtClean="0">
                <a:solidFill>
                  <a:srgbClr val="333F48"/>
                </a:solidFill>
                <a:latin typeface="+mn-lt"/>
              </a:rPr>
              <a:t> </a:t>
            </a:r>
            <a:r>
              <a:rPr lang="de-DE" sz="1400" dirty="0" err="1" smtClean="0">
                <a:solidFill>
                  <a:srgbClr val="333F48"/>
                </a:solidFill>
                <a:latin typeface="+mn-lt"/>
              </a:rPr>
              <a:t>is</a:t>
            </a:r>
            <a:r>
              <a:rPr lang="de-DE" sz="1400" dirty="0" smtClean="0">
                <a:solidFill>
                  <a:srgbClr val="333F48"/>
                </a:solidFill>
                <a:latin typeface="+mn-lt"/>
              </a:rPr>
              <a:t> </a:t>
            </a:r>
            <a:r>
              <a:rPr lang="de-DE" sz="1400" dirty="0" err="1" smtClean="0">
                <a:solidFill>
                  <a:srgbClr val="333F48"/>
                </a:solidFill>
                <a:latin typeface="+mn-lt"/>
              </a:rPr>
              <a:t>one</a:t>
            </a:r>
            <a:r>
              <a:rPr lang="de-DE" sz="1400" dirty="0" smtClean="0">
                <a:solidFill>
                  <a:srgbClr val="333F48"/>
                </a:solidFill>
                <a:latin typeface="+mn-lt"/>
              </a:rPr>
              <a:t> </a:t>
            </a:r>
            <a:r>
              <a:rPr lang="de-DE" sz="1400" dirty="0" err="1" smtClean="0">
                <a:solidFill>
                  <a:srgbClr val="333F48"/>
                </a:solidFill>
                <a:latin typeface="+mn-lt"/>
              </a:rPr>
              <a:t>of</a:t>
            </a:r>
            <a:r>
              <a:rPr lang="de-DE" sz="1400" dirty="0" smtClean="0">
                <a:solidFill>
                  <a:srgbClr val="333F48"/>
                </a:solidFill>
                <a:latin typeface="+mn-lt"/>
              </a:rPr>
              <a:t> </a:t>
            </a:r>
            <a:r>
              <a:rPr lang="de-DE" sz="1400" dirty="0" err="1" smtClean="0">
                <a:solidFill>
                  <a:srgbClr val="333F48"/>
                </a:solidFill>
                <a:latin typeface="+mn-lt"/>
              </a:rPr>
              <a:t>the</a:t>
            </a:r>
            <a:r>
              <a:rPr lang="de-DE" sz="1400" dirty="0" smtClean="0">
                <a:solidFill>
                  <a:srgbClr val="333F48"/>
                </a:solidFill>
                <a:latin typeface="+mn-lt"/>
              </a:rPr>
              <a:t> </a:t>
            </a:r>
            <a:r>
              <a:rPr lang="de-DE" sz="1400" dirty="0" err="1" smtClean="0">
                <a:solidFill>
                  <a:srgbClr val="333F48"/>
                </a:solidFill>
                <a:latin typeface="+mn-lt"/>
              </a:rPr>
              <a:t>six</a:t>
            </a:r>
            <a:r>
              <a:rPr lang="de-DE" sz="1400" dirty="0" smtClean="0">
                <a:solidFill>
                  <a:srgbClr val="333F48"/>
                </a:solidFill>
                <a:latin typeface="+mn-lt"/>
              </a:rPr>
              <a:t> </a:t>
            </a:r>
            <a:r>
              <a:rPr lang="de-DE" sz="1400" dirty="0" err="1" smtClean="0">
                <a:solidFill>
                  <a:srgbClr val="333F48"/>
                </a:solidFill>
                <a:latin typeface="+mn-lt"/>
              </a:rPr>
              <a:t>interactive</a:t>
            </a:r>
            <a:r>
              <a:rPr lang="de-DE" sz="1400" dirty="0" smtClean="0">
                <a:solidFill>
                  <a:srgbClr val="333F48"/>
                </a:solidFill>
                <a:latin typeface="+mn-lt"/>
              </a:rPr>
              <a:t> </a:t>
            </a:r>
            <a:r>
              <a:rPr lang="de-DE" sz="1400" dirty="0" err="1" smtClean="0">
                <a:solidFill>
                  <a:srgbClr val="333F48"/>
                </a:solidFill>
                <a:latin typeface="+mn-lt"/>
              </a:rPr>
              <a:t>ingredients</a:t>
            </a:r>
            <a:r>
              <a:rPr lang="de-DE" sz="1400" dirty="0" smtClean="0">
                <a:solidFill>
                  <a:srgbClr val="333F48"/>
                </a:solidFill>
                <a:latin typeface="+mn-lt"/>
              </a:rPr>
              <a:t> in </a:t>
            </a:r>
            <a:r>
              <a:rPr lang="de-DE" sz="1400" dirty="0" err="1" smtClean="0">
                <a:solidFill>
                  <a:srgbClr val="333F48"/>
                </a:solidFill>
                <a:latin typeface="+mn-lt"/>
              </a:rPr>
              <a:t>our</a:t>
            </a:r>
            <a:r>
              <a:rPr lang="de-DE" sz="1400" dirty="0" smtClean="0">
                <a:solidFill>
                  <a:srgbClr val="333F48"/>
                </a:solidFill>
                <a:latin typeface="+mn-lt"/>
              </a:rPr>
              <a:t> </a:t>
            </a:r>
            <a:r>
              <a:rPr lang="de-DE" sz="1400" dirty="0" err="1" smtClean="0">
                <a:solidFill>
                  <a:srgbClr val="333F48"/>
                </a:solidFill>
                <a:latin typeface="+mn-lt"/>
              </a:rPr>
              <a:t>exclusive</a:t>
            </a:r>
            <a:r>
              <a:rPr lang="de-DE" sz="1400" dirty="0" smtClean="0">
                <a:solidFill>
                  <a:srgbClr val="333F48"/>
                </a:solidFill>
                <a:latin typeface="+mn-lt"/>
              </a:rPr>
              <a:t> </a:t>
            </a:r>
            <a:r>
              <a:rPr lang="de-DE" sz="1400" b="1" dirty="0" err="1" smtClean="0">
                <a:solidFill>
                  <a:srgbClr val="333F48"/>
                </a:solidFill>
                <a:latin typeface="+mn-lt"/>
              </a:rPr>
              <a:t>Celumer</a:t>
            </a:r>
            <a:r>
              <a:rPr lang="de-DE" sz="1400" b="1" dirty="0" smtClean="0">
                <a:solidFill>
                  <a:srgbClr val="333F48"/>
                </a:solidFill>
                <a:latin typeface="+mn-lt"/>
              </a:rPr>
              <a:t> Marine </a:t>
            </a:r>
            <a:r>
              <a:rPr lang="de-DE" sz="1400" b="1" dirty="0" err="1" smtClean="0">
                <a:solidFill>
                  <a:srgbClr val="333F48"/>
                </a:solidFill>
                <a:latin typeface="+mn-lt"/>
              </a:rPr>
              <a:t>Extract</a:t>
            </a:r>
            <a:r>
              <a:rPr lang="de-DE" sz="1400" b="1" dirty="0" smtClean="0">
                <a:solidFill>
                  <a:srgbClr val="333F48"/>
                </a:solidFill>
                <a:latin typeface="+mn-lt"/>
              </a:rPr>
              <a:t>.</a:t>
            </a:r>
            <a:endParaRPr lang="de-DE" sz="1400" b="1" dirty="0">
              <a:solidFill>
                <a:srgbClr val="333F48"/>
              </a:solidFill>
              <a:latin typeface="+mn-lt"/>
            </a:endParaRPr>
          </a:p>
          <a:p>
            <a:pPr eaLnBrk="1" hangingPunct="1">
              <a:defRPr/>
            </a:pPr>
            <a:endParaRPr lang="de-DE" sz="1400" dirty="0">
              <a:solidFill>
                <a:srgbClr val="333F48"/>
              </a:solidFill>
            </a:endParaRPr>
          </a:p>
        </p:txBody>
      </p:sp>
      <p:pic>
        <p:nvPicPr>
          <p:cNvPr id="54274" name="Picture 2" descr="K:\Marketing\Dalton\01 Bilder\Wirkstoffe\Wirkstoffe PPT\Wirkstoff Auster - Oyster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04" y="1488744"/>
            <a:ext cx="3601301" cy="4815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716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fade">
                                      <p:cBhvr>
                                        <p:cTn id="7" dur="5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4633" y="903623"/>
            <a:ext cx="10774667" cy="796950"/>
          </a:xfrm>
          <a:prstGeom prst="rect">
            <a:avLst/>
          </a:prstGeom>
        </p:spPr>
        <p:txBody>
          <a:bodyPr/>
          <a:lstStyle>
            <a:lvl1pPr algn="l" rtl="0" eaLnBrk="0" fontAlgn="base" hangingPunct="0">
              <a:spcBef>
                <a:spcPct val="0"/>
              </a:spcBef>
              <a:spcAft>
                <a:spcPct val="0"/>
              </a:spcAft>
              <a:defRPr sz="2700" kern="1200">
                <a:solidFill>
                  <a:schemeClr val="tx2"/>
                </a:solidFill>
                <a:latin typeface="Sakkal Majalla" panose="02000000000000000000" pitchFamily="2" charset="-78"/>
                <a:ea typeface="+mj-ea"/>
                <a:cs typeface="Sakkal Majalla" panose="02000000000000000000" pitchFamily="2" charset="-78"/>
              </a:defRPr>
            </a:lvl1pPr>
            <a:lvl2pPr algn="l" rtl="0" eaLnBrk="0" fontAlgn="base" hangingPunct="0">
              <a:spcBef>
                <a:spcPct val="0"/>
              </a:spcBef>
              <a:spcAft>
                <a:spcPct val="0"/>
              </a:spcAft>
              <a:defRPr sz="2700">
                <a:solidFill>
                  <a:schemeClr val="tx2"/>
                </a:solidFill>
                <a:latin typeface="Sakkal Majalla" panose="02000000000000000000" pitchFamily="2" charset="-78"/>
                <a:cs typeface="Sakkal Majalla" panose="02000000000000000000" pitchFamily="2" charset="-78"/>
              </a:defRPr>
            </a:lvl2pPr>
            <a:lvl3pPr algn="l" rtl="0" eaLnBrk="0" fontAlgn="base" hangingPunct="0">
              <a:spcBef>
                <a:spcPct val="0"/>
              </a:spcBef>
              <a:spcAft>
                <a:spcPct val="0"/>
              </a:spcAft>
              <a:defRPr sz="2700">
                <a:solidFill>
                  <a:schemeClr val="tx2"/>
                </a:solidFill>
                <a:latin typeface="Sakkal Majalla" panose="02000000000000000000" pitchFamily="2" charset="-78"/>
                <a:cs typeface="Sakkal Majalla" panose="02000000000000000000" pitchFamily="2" charset="-78"/>
              </a:defRPr>
            </a:lvl3pPr>
            <a:lvl4pPr algn="l" rtl="0" eaLnBrk="0" fontAlgn="base" hangingPunct="0">
              <a:spcBef>
                <a:spcPct val="0"/>
              </a:spcBef>
              <a:spcAft>
                <a:spcPct val="0"/>
              </a:spcAft>
              <a:defRPr sz="2700">
                <a:solidFill>
                  <a:schemeClr val="tx2"/>
                </a:solidFill>
                <a:latin typeface="Sakkal Majalla" panose="02000000000000000000" pitchFamily="2" charset="-78"/>
                <a:cs typeface="Sakkal Majalla" panose="02000000000000000000" pitchFamily="2" charset="-78"/>
              </a:defRPr>
            </a:lvl4pPr>
            <a:lvl5pPr algn="l" rtl="0" eaLnBrk="0" fontAlgn="base" hangingPunct="0">
              <a:spcBef>
                <a:spcPct val="0"/>
              </a:spcBef>
              <a:spcAft>
                <a:spcPct val="0"/>
              </a:spcAft>
              <a:defRPr sz="2700">
                <a:solidFill>
                  <a:schemeClr val="tx2"/>
                </a:solidFill>
                <a:latin typeface="Sakkal Majalla" panose="02000000000000000000" pitchFamily="2" charset="-78"/>
                <a:cs typeface="Sakkal Majalla" panose="02000000000000000000" pitchFamily="2" charset="-78"/>
              </a:defRPr>
            </a:lvl5pPr>
            <a:lvl6pPr marL="457200" algn="l" rtl="0" fontAlgn="base">
              <a:spcBef>
                <a:spcPct val="0"/>
              </a:spcBef>
              <a:spcAft>
                <a:spcPct val="0"/>
              </a:spcAft>
              <a:defRPr sz="2900">
                <a:solidFill>
                  <a:schemeClr val="tx2"/>
                </a:solidFill>
                <a:latin typeface="Century Gothic" panose="020B0502020202020204" pitchFamily="34" charset="0"/>
              </a:defRPr>
            </a:lvl6pPr>
            <a:lvl7pPr marL="914400" algn="l" rtl="0" fontAlgn="base">
              <a:spcBef>
                <a:spcPct val="0"/>
              </a:spcBef>
              <a:spcAft>
                <a:spcPct val="0"/>
              </a:spcAft>
              <a:defRPr sz="2900">
                <a:solidFill>
                  <a:schemeClr val="tx2"/>
                </a:solidFill>
                <a:latin typeface="Century Gothic" panose="020B0502020202020204" pitchFamily="34" charset="0"/>
              </a:defRPr>
            </a:lvl7pPr>
            <a:lvl8pPr marL="1371600" algn="l" rtl="0" fontAlgn="base">
              <a:spcBef>
                <a:spcPct val="0"/>
              </a:spcBef>
              <a:spcAft>
                <a:spcPct val="0"/>
              </a:spcAft>
              <a:defRPr sz="2900">
                <a:solidFill>
                  <a:schemeClr val="tx2"/>
                </a:solidFill>
                <a:latin typeface="Century Gothic" panose="020B0502020202020204" pitchFamily="34" charset="0"/>
              </a:defRPr>
            </a:lvl8pPr>
            <a:lvl9pPr marL="1828800" algn="l" rtl="0" fontAlgn="base">
              <a:spcBef>
                <a:spcPct val="0"/>
              </a:spcBef>
              <a:spcAft>
                <a:spcPct val="0"/>
              </a:spcAft>
              <a:defRPr sz="2900">
                <a:solidFill>
                  <a:schemeClr val="tx2"/>
                </a:solidFill>
                <a:latin typeface="Century Gothic" panose="020B0502020202020204" pitchFamily="34" charset="0"/>
              </a:defRPr>
            </a:lvl9pPr>
          </a:lstStyle>
          <a:p>
            <a:r>
              <a:rPr lang="de-DE" sz="2400" dirty="0" err="1" smtClean="0">
                <a:solidFill>
                  <a:srgbClr val="333F48"/>
                </a:solidFill>
                <a:latin typeface="+mj-lt"/>
              </a:rPr>
              <a:t>Caviar</a:t>
            </a:r>
            <a:endParaRPr lang="de-DE" sz="2400" dirty="0">
              <a:solidFill>
                <a:srgbClr val="333F48"/>
              </a:solidFill>
              <a:latin typeface="+mj-lt"/>
            </a:endParaRPr>
          </a:p>
        </p:txBody>
      </p:sp>
      <p:sp>
        <p:nvSpPr>
          <p:cNvPr id="8" name="Rectangle 10"/>
          <p:cNvSpPr txBox="1">
            <a:spLocks noChangeArrowheads="1"/>
          </p:cNvSpPr>
          <p:nvPr/>
        </p:nvSpPr>
        <p:spPr bwMode="auto">
          <a:xfrm>
            <a:off x="4649279" y="1605597"/>
            <a:ext cx="6774458" cy="431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60000"/>
              </a:spcBef>
              <a:spcAft>
                <a:spcPct val="0"/>
              </a:spcAft>
              <a:buClr>
                <a:schemeClr val="bg2"/>
              </a:buClr>
              <a:buFont typeface="Wingdings" panose="05000000000000000000" pitchFamily="2" charset="2"/>
              <a:buChar char="§"/>
              <a:defRPr sz="2200" kern="1200">
                <a:solidFill>
                  <a:schemeClr val="tx1"/>
                </a:solidFill>
                <a:latin typeface="Sakkal Majalla" panose="02000000000000000000" pitchFamily="2" charset="-78"/>
                <a:ea typeface="+mn-ea"/>
                <a:cs typeface="Sakkal Majalla" panose="02000000000000000000" pitchFamily="2" charset="-78"/>
              </a:defRPr>
            </a:lvl1pPr>
            <a:lvl2pPr marL="742950" indent="-285750" algn="l" rtl="0" eaLnBrk="0" fontAlgn="base" hangingPunct="0">
              <a:spcBef>
                <a:spcPct val="20000"/>
              </a:spcBef>
              <a:spcAft>
                <a:spcPct val="0"/>
              </a:spcAft>
              <a:buChar char="–"/>
              <a:defRPr sz="2800" kern="1200">
                <a:solidFill>
                  <a:schemeClr val="tx1"/>
                </a:solidFill>
                <a:latin typeface="Arial Unicode MS" panose="020B0604020202020204" pitchFamily="34" charset="-128"/>
                <a:ea typeface="+mn-ea"/>
                <a:cs typeface="Sakkal Majalla" panose="02000000000000000000" pitchFamily="2" charset="-78"/>
              </a:defRPr>
            </a:lvl2pPr>
            <a:lvl3pPr marL="1143000" indent="-228600" algn="l" rtl="0" eaLnBrk="0" fontAlgn="base" hangingPunct="0">
              <a:spcBef>
                <a:spcPct val="20000"/>
              </a:spcBef>
              <a:spcAft>
                <a:spcPct val="0"/>
              </a:spcAft>
              <a:buChar char="•"/>
              <a:defRPr sz="2400" kern="1200">
                <a:solidFill>
                  <a:schemeClr val="tx1"/>
                </a:solidFill>
                <a:latin typeface="Arial Unicode MS" panose="020B0604020202020204" pitchFamily="34" charset="-128"/>
                <a:ea typeface="+mn-ea"/>
                <a:cs typeface="Sakkal Majalla" panose="02000000000000000000" pitchFamily="2" charset="-78"/>
              </a:defRPr>
            </a:lvl3pPr>
            <a:lvl4pPr marL="1600200" indent="-228600" algn="l" rtl="0" eaLnBrk="0" fontAlgn="base" hangingPunct="0">
              <a:spcBef>
                <a:spcPct val="20000"/>
              </a:spcBef>
              <a:spcAft>
                <a:spcPct val="0"/>
              </a:spcAft>
              <a:buChar char="–"/>
              <a:defRPr sz="2000" kern="1200">
                <a:solidFill>
                  <a:schemeClr val="tx1"/>
                </a:solidFill>
                <a:latin typeface="Arial Unicode MS" panose="020B0604020202020204" pitchFamily="34" charset="-128"/>
                <a:ea typeface="+mn-ea"/>
                <a:cs typeface="Sakkal Majalla" panose="02000000000000000000" pitchFamily="2" charset="-78"/>
              </a:defRPr>
            </a:lvl4pPr>
            <a:lvl5pPr marL="2057400" indent="-228600" algn="l" rtl="0" eaLnBrk="0" fontAlgn="base" hangingPunct="0">
              <a:spcBef>
                <a:spcPct val="20000"/>
              </a:spcBef>
              <a:spcAft>
                <a:spcPct val="0"/>
              </a:spcAft>
              <a:buChar char="»"/>
              <a:defRPr sz="2000" kern="1200">
                <a:solidFill>
                  <a:schemeClr val="tx1"/>
                </a:solidFill>
                <a:latin typeface="Arial Unicode MS" panose="020B0604020202020204" pitchFamily="34" charset="-128"/>
                <a:ea typeface="+mn-ea"/>
                <a:cs typeface="Sakkal Majalla" panose="020000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1" hangingPunct="1">
              <a:lnSpc>
                <a:spcPct val="120000"/>
              </a:lnSpc>
              <a:buNone/>
              <a:defRPr/>
            </a:pPr>
            <a:r>
              <a:rPr lang="de-DE" sz="1400" dirty="0" smtClean="0">
                <a:solidFill>
                  <a:srgbClr val="333F48"/>
                </a:solidFill>
                <a:latin typeface="+mn-lt"/>
              </a:rPr>
              <a:t>Origin: </a:t>
            </a:r>
            <a:r>
              <a:rPr lang="de-DE" sz="1400" dirty="0" err="1" smtClean="0">
                <a:solidFill>
                  <a:srgbClr val="333F48"/>
                </a:solidFill>
                <a:latin typeface="+mn-lt"/>
              </a:rPr>
              <a:t>Siberian</a:t>
            </a:r>
            <a:r>
              <a:rPr lang="de-DE" sz="1400" dirty="0" smtClean="0">
                <a:solidFill>
                  <a:srgbClr val="333F48"/>
                </a:solidFill>
                <a:latin typeface="+mn-lt"/>
              </a:rPr>
              <a:t> </a:t>
            </a:r>
            <a:r>
              <a:rPr lang="de-DE" sz="1400" dirty="0" err="1" smtClean="0">
                <a:solidFill>
                  <a:srgbClr val="333F48"/>
                </a:solidFill>
                <a:latin typeface="+mn-lt"/>
              </a:rPr>
              <a:t>sturgeon</a:t>
            </a:r>
            <a:r>
              <a:rPr lang="de-DE" sz="1400" dirty="0" smtClean="0">
                <a:solidFill>
                  <a:srgbClr val="333F48"/>
                </a:solidFill>
                <a:latin typeface="+mn-lt"/>
              </a:rPr>
              <a:t> </a:t>
            </a:r>
            <a:r>
              <a:rPr lang="de-DE" sz="1400" dirty="0" err="1" smtClean="0">
                <a:solidFill>
                  <a:srgbClr val="333F48"/>
                </a:solidFill>
                <a:latin typeface="+mn-lt"/>
              </a:rPr>
              <a:t>from</a:t>
            </a:r>
            <a:r>
              <a:rPr lang="de-DE" sz="1400" dirty="0" smtClean="0">
                <a:solidFill>
                  <a:srgbClr val="333F48"/>
                </a:solidFill>
                <a:latin typeface="+mn-lt"/>
              </a:rPr>
              <a:t> </a:t>
            </a:r>
            <a:r>
              <a:rPr lang="de-DE" sz="1400" dirty="0" err="1" smtClean="0">
                <a:solidFill>
                  <a:srgbClr val="333F48"/>
                </a:solidFill>
                <a:latin typeface="+mn-lt"/>
              </a:rPr>
              <a:t>sustainable</a:t>
            </a:r>
            <a:r>
              <a:rPr lang="de-DE" sz="1400" dirty="0" smtClean="0">
                <a:solidFill>
                  <a:srgbClr val="333F48"/>
                </a:solidFill>
                <a:latin typeface="+mn-lt"/>
              </a:rPr>
              <a:t>, spezies-</a:t>
            </a:r>
            <a:r>
              <a:rPr lang="de-DE" sz="1400" dirty="0" err="1" smtClean="0">
                <a:solidFill>
                  <a:srgbClr val="333F48"/>
                </a:solidFill>
                <a:latin typeface="+mn-lt"/>
              </a:rPr>
              <a:t>appropriate</a:t>
            </a:r>
            <a:r>
              <a:rPr lang="de-DE" sz="1400" dirty="0" smtClean="0">
                <a:solidFill>
                  <a:srgbClr val="333F48"/>
                </a:solidFill>
                <a:latin typeface="+mn-lt"/>
              </a:rPr>
              <a:t> </a:t>
            </a:r>
            <a:r>
              <a:rPr lang="de-DE" sz="1400" dirty="0" err="1" smtClean="0">
                <a:solidFill>
                  <a:srgbClr val="333F48"/>
                </a:solidFill>
                <a:latin typeface="+mn-lt"/>
              </a:rPr>
              <a:t>aquacultures</a:t>
            </a:r>
            <a:r>
              <a:rPr lang="de-DE" sz="1400" dirty="0" smtClean="0">
                <a:solidFill>
                  <a:srgbClr val="333F48"/>
                </a:solidFill>
                <a:latin typeface="+mn-lt"/>
              </a:rPr>
              <a:t> </a:t>
            </a:r>
            <a:r>
              <a:rPr lang="de-DE" sz="1400" dirty="0">
                <a:solidFill>
                  <a:srgbClr val="333F48"/>
                </a:solidFill>
                <a:latin typeface="+mn-lt"/>
              </a:rPr>
              <a:t>in </a:t>
            </a:r>
            <a:r>
              <a:rPr lang="de-DE" sz="1400" dirty="0" smtClean="0">
                <a:solidFill>
                  <a:srgbClr val="333F48"/>
                </a:solidFill>
                <a:latin typeface="+mn-lt"/>
              </a:rPr>
              <a:t>France.</a:t>
            </a:r>
            <a:endParaRPr lang="de-DE" sz="1400" dirty="0">
              <a:solidFill>
                <a:srgbClr val="333F48"/>
              </a:solidFill>
              <a:latin typeface="+mn-lt"/>
            </a:endParaRPr>
          </a:p>
          <a:p>
            <a:pPr marL="0" indent="0" algn="just" eaLnBrk="1" hangingPunct="1">
              <a:lnSpc>
                <a:spcPct val="120000"/>
              </a:lnSpc>
              <a:buNone/>
              <a:defRPr/>
            </a:pPr>
            <a:r>
              <a:rPr lang="de-DE" sz="1400" dirty="0" smtClean="0">
                <a:solidFill>
                  <a:srgbClr val="333F48"/>
                </a:solidFill>
                <a:latin typeface="+mn-lt"/>
              </a:rPr>
              <a:t>In Germany, </a:t>
            </a:r>
            <a:r>
              <a:rPr lang="de-DE" sz="1400" dirty="0" err="1" smtClean="0">
                <a:solidFill>
                  <a:srgbClr val="333F48"/>
                </a:solidFill>
                <a:latin typeface="+mn-lt"/>
              </a:rPr>
              <a:t>caviar</a:t>
            </a:r>
            <a:r>
              <a:rPr lang="de-DE" sz="1400" dirty="0" smtClean="0">
                <a:solidFill>
                  <a:srgbClr val="333F48"/>
                </a:solidFill>
                <a:latin typeface="+mn-lt"/>
              </a:rPr>
              <a:t> </a:t>
            </a:r>
            <a:r>
              <a:rPr lang="de-DE" sz="1400" dirty="0" err="1" smtClean="0">
                <a:solidFill>
                  <a:srgbClr val="333F48"/>
                </a:solidFill>
                <a:latin typeface="+mn-lt"/>
              </a:rPr>
              <a:t>is</a:t>
            </a:r>
            <a:r>
              <a:rPr lang="de-DE" sz="1400" dirty="0" smtClean="0">
                <a:solidFill>
                  <a:srgbClr val="333F48"/>
                </a:solidFill>
                <a:latin typeface="+mn-lt"/>
              </a:rPr>
              <a:t> </a:t>
            </a:r>
            <a:r>
              <a:rPr lang="de-DE" sz="1400" dirty="0" err="1" smtClean="0">
                <a:solidFill>
                  <a:srgbClr val="333F48"/>
                </a:solidFill>
                <a:latin typeface="+mn-lt"/>
              </a:rPr>
              <a:t>often</a:t>
            </a:r>
            <a:r>
              <a:rPr lang="de-DE" sz="1400" dirty="0" smtClean="0">
                <a:solidFill>
                  <a:srgbClr val="333F48"/>
                </a:solidFill>
                <a:latin typeface="+mn-lt"/>
              </a:rPr>
              <a:t> </a:t>
            </a:r>
            <a:r>
              <a:rPr lang="de-DE" sz="1400" dirty="0" err="1" smtClean="0">
                <a:solidFill>
                  <a:srgbClr val="333F48"/>
                </a:solidFill>
                <a:latin typeface="+mn-lt"/>
              </a:rPr>
              <a:t>called</a:t>
            </a:r>
            <a:r>
              <a:rPr lang="de-DE" sz="1400" dirty="0" smtClean="0">
                <a:solidFill>
                  <a:srgbClr val="333F48"/>
                </a:solidFill>
                <a:latin typeface="+mn-lt"/>
              </a:rPr>
              <a:t> „</a:t>
            </a:r>
            <a:r>
              <a:rPr lang="de-DE" sz="1400" dirty="0" err="1" smtClean="0">
                <a:solidFill>
                  <a:srgbClr val="333F48"/>
                </a:solidFill>
                <a:latin typeface="+mn-lt"/>
              </a:rPr>
              <a:t>the</a:t>
            </a:r>
            <a:r>
              <a:rPr lang="de-DE" sz="1400" dirty="0" smtClean="0">
                <a:solidFill>
                  <a:srgbClr val="333F48"/>
                </a:solidFill>
                <a:latin typeface="+mn-lt"/>
              </a:rPr>
              <a:t> </a:t>
            </a:r>
            <a:r>
              <a:rPr lang="de-DE" sz="1400" dirty="0" err="1" smtClean="0">
                <a:solidFill>
                  <a:srgbClr val="333F48"/>
                </a:solidFill>
                <a:latin typeface="+mn-lt"/>
              </a:rPr>
              <a:t>gold</a:t>
            </a:r>
            <a:r>
              <a:rPr lang="de-DE" sz="1400" dirty="0" smtClean="0">
                <a:solidFill>
                  <a:srgbClr val="333F48"/>
                </a:solidFill>
                <a:latin typeface="+mn-lt"/>
              </a:rPr>
              <a:t> </a:t>
            </a:r>
            <a:r>
              <a:rPr lang="de-DE" sz="1400" dirty="0" err="1" smtClean="0">
                <a:solidFill>
                  <a:srgbClr val="333F48"/>
                </a:solidFill>
                <a:latin typeface="+mn-lt"/>
              </a:rPr>
              <a:t>of</a:t>
            </a:r>
            <a:r>
              <a:rPr lang="de-DE" sz="1400" dirty="0" smtClean="0">
                <a:solidFill>
                  <a:srgbClr val="333F48"/>
                </a:solidFill>
                <a:latin typeface="+mn-lt"/>
              </a:rPr>
              <a:t> </a:t>
            </a:r>
            <a:r>
              <a:rPr lang="de-DE" sz="1400" dirty="0" err="1" smtClean="0">
                <a:solidFill>
                  <a:srgbClr val="333F48"/>
                </a:solidFill>
                <a:latin typeface="+mn-lt"/>
              </a:rPr>
              <a:t>the</a:t>
            </a:r>
            <a:r>
              <a:rPr lang="de-DE" sz="1400" dirty="0" smtClean="0">
                <a:solidFill>
                  <a:srgbClr val="333F48"/>
                </a:solidFill>
                <a:latin typeface="+mn-lt"/>
              </a:rPr>
              <a:t> </a:t>
            </a:r>
            <a:r>
              <a:rPr lang="de-DE" sz="1400" dirty="0" err="1" smtClean="0">
                <a:solidFill>
                  <a:srgbClr val="333F48"/>
                </a:solidFill>
                <a:latin typeface="+mn-lt"/>
              </a:rPr>
              <a:t>sea</a:t>
            </a:r>
            <a:r>
              <a:rPr lang="de-DE" sz="1400" dirty="0" smtClean="0">
                <a:solidFill>
                  <a:srgbClr val="333F48"/>
                </a:solidFill>
                <a:latin typeface="+mn-lt"/>
              </a:rPr>
              <a:t>“. Over </a:t>
            </a:r>
            <a:r>
              <a:rPr lang="de-DE" sz="1400" dirty="0" err="1" smtClean="0">
                <a:solidFill>
                  <a:srgbClr val="333F48"/>
                </a:solidFill>
                <a:latin typeface="+mn-lt"/>
              </a:rPr>
              <a:t>centuries</a:t>
            </a:r>
            <a:r>
              <a:rPr lang="de-DE" sz="1400" dirty="0" smtClean="0">
                <a:solidFill>
                  <a:srgbClr val="333F48"/>
                </a:solidFill>
                <a:latin typeface="+mn-lt"/>
              </a:rPr>
              <a:t>, </a:t>
            </a:r>
            <a:r>
              <a:rPr lang="de-DE" sz="1400" dirty="0" err="1" smtClean="0">
                <a:solidFill>
                  <a:srgbClr val="333F48"/>
                </a:solidFill>
                <a:latin typeface="+mn-lt"/>
              </a:rPr>
              <a:t>tsars</a:t>
            </a:r>
            <a:r>
              <a:rPr lang="de-DE" sz="1400" dirty="0" smtClean="0">
                <a:solidFill>
                  <a:srgbClr val="333F48"/>
                </a:solidFill>
                <a:latin typeface="+mn-lt"/>
              </a:rPr>
              <a:t>, </a:t>
            </a:r>
            <a:r>
              <a:rPr lang="de-DE" sz="1400" dirty="0" err="1" smtClean="0">
                <a:solidFill>
                  <a:srgbClr val="333F48"/>
                </a:solidFill>
                <a:latin typeface="+mn-lt"/>
              </a:rPr>
              <a:t>emperors</a:t>
            </a:r>
            <a:r>
              <a:rPr lang="de-DE" sz="1400" dirty="0" smtClean="0">
                <a:solidFill>
                  <a:srgbClr val="333F48"/>
                </a:solidFill>
                <a:latin typeface="+mn-lt"/>
              </a:rPr>
              <a:t> </a:t>
            </a:r>
            <a:r>
              <a:rPr lang="de-DE" sz="1400" dirty="0" err="1" smtClean="0">
                <a:solidFill>
                  <a:srgbClr val="333F48"/>
                </a:solidFill>
                <a:latin typeface="+mn-lt"/>
              </a:rPr>
              <a:t>and</a:t>
            </a:r>
            <a:r>
              <a:rPr lang="de-DE" sz="1400" dirty="0" smtClean="0">
                <a:solidFill>
                  <a:srgbClr val="333F48"/>
                </a:solidFill>
                <a:latin typeface="+mn-lt"/>
              </a:rPr>
              <a:t> </a:t>
            </a:r>
            <a:r>
              <a:rPr lang="de-DE" sz="1400" dirty="0" err="1" smtClean="0">
                <a:solidFill>
                  <a:srgbClr val="333F48"/>
                </a:solidFill>
                <a:latin typeface="+mn-lt"/>
              </a:rPr>
              <a:t>kings</a:t>
            </a:r>
            <a:r>
              <a:rPr lang="de-DE" sz="1400" dirty="0" smtClean="0">
                <a:solidFill>
                  <a:srgbClr val="333F48"/>
                </a:solidFill>
                <a:latin typeface="+mn-lt"/>
              </a:rPr>
              <a:t> </a:t>
            </a:r>
            <a:r>
              <a:rPr lang="de-DE" sz="1400" dirty="0" err="1" smtClean="0">
                <a:solidFill>
                  <a:srgbClr val="333F48"/>
                </a:solidFill>
                <a:latin typeface="+mn-lt"/>
              </a:rPr>
              <a:t>were</a:t>
            </a:r>
            <a:r>
              <a:rPr lang="de-DE" sz="1400" dirty="0" smtClean="0">
                <a:solidFill>
                  <a:srgbClr val="333F48"/>
                </a:solidFill>
                <a:latin typeface="+mn-lt"/>
              </a:rPr>
              <a:t> </a:t>
            </a:r>
            <a:r>
              <a:rPr lang="de-DE" sz="1400" dirty="0" err="1" smtClean="0">
                <a:solidFill>
                  <a:srgbClr val="333F48"/>
                </a:solidFill>
                <a:latin typeface="+mn-lt"/>
              </a:rPr>
              <a:t>ready</a:t>
            </a:r>
            <a:r>
              <a:rPr lang="de-DE" sz="1400" dirty="0" smtClean="0">
                <a:solidFill>
                  <a:srgbClr val="333F48"/>
                </a:solidFill>
                <a:latin typeface="+mn-lt"/>
              </a:rPr>
              <a:t> </a:t>
            </a:r>
            <a:r>
              <a:rPr lang="de-DE" sz="1400" dirty="0" err="1" smtClean="0">
                <a:solidFill>
                  <a:srgbClr val="333F48"/>
                </a:solidFill>
                <a:latin typeface="+mn-lt"/>
              </a:rPr>
              <a:t>to</a:t>
            </a:r>
            <a:r>
              <a:rPr lang="de-DE" sz="1400" dirty="0" smtClean="0">
                <a:solidFill>
                  <a:srgbClr val="333F48"/>
                </a:solidFill>
                <a:latin typeface="+mn-lt"/>
              </a:rPr>
              <a:t> </a:t>
            </a:r>
            <a:r>
              <a:rPr lang="de-DE" sz="1400" dirty="0" err="1" smtClean="0">
                <a:solidFill>
                  <a:srgbClr val="333F48"/>
                </a:solidFill>
                <a:latin typeface="+mn-lt"/>
              </a:rPr>
              <a:t>pay</a:t>
            </a:r>
            <a:r>
              <a:rPr lang="de-DE" sz="1400" dirty="0" smtClean="0">
                <a:solidFill>
                  <a:srgbClr val="333F48"/>
                </a:solidFill>
                <a:latin typeface="+mn-lt"/>
              </a:rPr>
              <a:t> a </a:t>
            </a:r>
            <a:r>
              <a:rPr lang="de-DE" sz="1400" dirty="0" err="1" smtClean="0">
                <a:solidFill>
                  <a:srgbClr val="333F48"/>
                </a:solidFill>
                <a:latin typeface="+mn-lt"/>
              </a:rPr>
              <a:t>lot</a:t>
            </a:r>
            <a:r>
              <a:rPr lang="de-DE" sz="1400" dirty="0" smtClean="0">
                <a:solidFill>
                  <a:srgbClr val="333F48"/>
                </a:solidFill>
                <a:latin typeface="+mn-lt"/>
              </a:rPr>
              <a:t> </a:t>
            </a:r>
            <a:r>
              <a:rPr lang="de-DE" sz="1400" dirty="0" err="1" smtClean="0">
                <a:solidFill>
                  <a:srgbClr val="333F48"/>
                </a:solidFill>
                <a:latin typeface="+mn-lt"/>
              </a:rPr>
              <a:t>of</a:t>
            </a:r>
            <a:r>
              <a:rPr lang="de-DE" sz="1400" dirty="0" smtClean="0">
                <a:solidFill>
                  <a:srgbClr val="333F48"/>
                </a:solidFill>
                <a:latin typeface="+mn-lt"/>
              </a:rPr>
              <a:t> </a:t>
            </a:r>
            <a:r>
              <a:rPr lang="de-DE" sz="1400" dirty="0" err="1" smtClean="0">
                <a:solidFill>
                  <a:srgbClr val="333F48"/>
                </a:solidFill>
                <a:latin typeface="+mn-lt"/>
              </a:rPr>
              <a:t>money</a:t>
            </a:r>
            <a:r>
              <a:rPr lang="de-DE" sz="1400" dirty="0" smtClean="0">
                <a:solidFill>
                  <a:srgbClr val="333F48"/>
                </a:solidFill>
                <a:latin typeface="+mn-lt"/>
              </a:rPr>
              <a:t> </a:t>
            </a:r>
            <a:r>
              <a:rPr lang="de-DE" sz="1400" dirty="0" err="1" smtClean="0">
                <a:solidFill>
                  <a:srgbClr val="333F48"/>
                </a:solidFill>
                <a:latin typeface="+mn-lt"/>
              </a:rPr>
              <a:t>for</a:t>
            </a:r>
            <a:r>
              <a:rPr lang="de-DE" sz="1400" dirty="0" smtClean="0">
                <a:solidFill>
                  <a:srgbClr val="333F48"/>
                </a:solidFill>
                <a:latin typeface="+mn-lt"/>
              </a:rPr>
              <a:t> </a:t>
            </a:r>
            <a:r>
              <a:rPr lang="de-DE" sz="1400" dirty="0" err="1" smtClean="0">
                <a:solidFill>
                  <a:srgbClr val="333F48"/>
                </a:solidFill>
                <a:latin typeface="+mn-lt"/>
              </a:rPr>
              <a:t>caviar</a:t>
            </a:r>
            <a:r>
              <a:rPr lang="de-DE" sz="1400" dirty="0" smtClean="0">
                <a:solidFill>
                  <a:srgbClr val="333F48"/>
                </a:solidFill>
                <a:latin typeface="+mn-lt"/>
              </a:rPr>
              <a:t> </a:t>
            </a:r>
            <a:r>
              <a:rPr lang="de-DE" sz="1400" dirty="0" err="1" smtClean="0">
                <a:solidFill>
                  <a:srgbClr val="333F48"/>
                </a:solidFill>
                <a:latin typeface="+mn-lt"/>
              </a:rPr>
              <a:t>and</a:t>
            </a:r>
            <a:r>
              <a:rPr lang="de-DE" sz="1400" dirty="0" smtClean="0">
                <a:solidFill>
                  <a:srgbClr val="333F48"/>
                </a:solidFill>
                <a:latin typeface="+mn-lt"/>
              </a:rPr>
              <a:t> </a:t>
            </a:r>
            <a:r>
              <a:rPr lang="de-DE" sz="1400" dirty="0" err="1" smtClean="0">
                <a:solidFill>
                  <a:srgbClr val="333F48"/>
                </a:solidFill>
                <a:latin typeface="+mn-lt"/>
              </a:rPr>
              <a:t>tried</a:t>
            </a:r>
            <a:r>
              <a:rPr lang="de-DE" sz="1400" dirty="0" smtClean="0">
                <a:solidFill>
                  <a:srgbClr val="333F48"/>
                </a:solidFill>
                <a:latin typeface="+mn-lt"/>
              </a:rPr>
              <a:t> </a:t>
            </a:r>
            <a:r>
              <a:rPr lang="de-DE" sz="1400" dirty="0" err="1" smtClean="0">
                <a:solidFill>
                  <a:srgbClr val="333F48"/>
                </a:solidFill>
                <a:latin typeface="+mn-lt"/>
              </a:rPr>
              <a:t>to</a:t>
            </a:r>
            <a:r>
              <a:rPr lang="de-DE" sz="1400" dirty="0" smtClean="0">
                <a:solidFill>
                  <a:srgbClr val="333F48"/>
                </a:solidFill>
                <a:latin typeface="+mn-lt"/>
              </a:rPr>
              <a:t> </a:t>
            </a:r>
            <a:r>
              <a:rPr lang="de-DE" sz="1400" dirty="0" err="1" smtClean="0">
                <a:solidFill>
                  <a:srgbClr val="333F48"/>
                </a:solidFill>
                <a:latin typeface="+mn-lt"/>
              </a:rPr>
              <a:t>get</a:t>
            </a:r>
            <a:r>
              <a:rPr lang="de-DE" sz="1400" dirty="0" smtClean="0">
                <a:solidFill>
                  <a:srgbClr val="333F48"/>
                </a:solidFill>
                <a:latin typeface="+mn-lt"/>
              </a:rPr>
              <a:t> „</a:t>
            </a:r>
            <a:r>
              <a:rPr lang="de-DE" sz="1400" dirty="0" err="1" smtClean="0">
                <a:solidFill>
                  <a:srgbClr val="333F48"/>
                </a:solidFill>
                <a:latin typeface="+mn-lt"/>
              </a:rPr>
              <a:t>exclusive</a:t>
            </a:r>
            <a:r>
              <a:rPr lang="de-DE" sz="1400" dirty="0" smtClean="0">
                <a:solidFill>
                  <a:srgbClr val="333F48"/>
                </a:solidFill>
                <a:latin typeface="+mn-lt"/>
              </a:rPr>
              <a:t> </a:t>
            </a:r>
            <a:r>
              <a:rPr lang="de-DE" sz="1400" dirty="0" err="1" smtClean="0">
                <a:solidFill>
                  <a:srgbClr val="333F48"/>
                </a:solidFill>
                <a:latin typeface="+mn-lt"/>
              </a:rPr>
              <a:t>rights</a:t>
            </a:r>
            <a:r>
              <a:rPr lang="de-DE" sz="1400" dirty="0" smtClean="0">
                <a:solidFill>
                  <a:srgbClr val="333F48"/>
                </a:solidFill>
                <a:latin typeface="+mn-lt"/>
              </a:rPr>
              <a:t>“ </a:t>
            </a:r>
            <a:r>
              <a:rPr lang="de-DE" sz="1400" dirty="0" err="1" smtClean="0">
                <a:solidFill>
                  <a:srgbClr val="333F48"/>
                </a:solidFill>
                <a:latin typeface="+mn-lt"/>
              </a:rPr>
              <a:t>to</a:t>
            </a:r>
            <a:r>
              <a:rPr lang="de-DE" sz="1400" dirty="0" smtClean="0">
                <a:solidFill>
                  <a:srgbClr val="333F48"/>
                </a:solidFill>
                <a:latin typeface="+mn-lt"/>
              </a:rPr>
              <a:t> </a:t>
            </a:r>
            <a:r>
              <a:rPr lang="de-DE" sz="1400" dirty="0" err="1" smtClean="0">
                <a:solidFill>
                  <a:srgbClr val="333F48"/>
                </a:solidFill>
                <a:latin typeface="+mn-lt"/>
              </a:rPr>
              <a:t>this</a:t>
            </a:r>
            <a:r>
              <a:rPr lang="de-DE" sz="1400" dirty="0" smtClean="0">
                <a:solidFill>
                  <a:srgbClr val="333F48"/>
                </a:solidFill>
                <a:latin typeface="+mn-lt"/>
              </a:rPr>
              <a:t> </a:t>
            </a:r>
            <a:r>
              <a:rPr lang="de-DE" sz="1400" dirty="0" err="1" smtClean="0">
                <a:solidFill>
                  <a:srgbClr val="333F48"/>
                </a:solidFill>
                <a:latin typeface="+mn-lt"/>
              </a:rPr>
              <a:t>delicacy</a:t>
            </a:r>
            <a:r>
              <a:rPr lang="de-DE" sz="1400" dirty="0" smtClean="0">
                <a:solidFill>
                  <a:srgbClr val="333F48"/>
                </a:solidFill>
                <a:latin typeface="+mn-lt"/>
              </a:rPr>
              <a:t>. </a:t>
            </a:r>
            <a:r>
              <a:rPr lang="de-DE" sz="1400" dirty="0" err="1" smtClean="0">
                <a:solidFill>
                  <a:srgbClr val="333F48"/>
                </a:solidFill>
                <a:latin typeface="+mn-lt"/>
              </a:rPr>
              <a:t>For</a:t>
            </a:r>
            <a:r>
              <a:rPr lang="de-DE" sz="1400" dirty="0" smtClean="0">
                <a:solidFill>
                  <a:srgbClr val="333F48"/>
                </a:solidFill>
                <a:latin typeface="+mn-lt"/>
              </a:rPr>
              <a:t> </a:t>
            </a:r>
            <a:r>
              <a:rPr lang="de-DE" sz="1400" dirty="0" err="1" smtClean="0">
                <a:solidFill>
                  <a:srgbClr val="333F48"/>
                </a:solidFill>
                <a:latin typeface="+mn-lt"/>
              </a:rPr>
              <a:t>its</a:t>
            </a:r>
            <a:r>
              <a:rPr lang="de-DE" sz="1400" dirty="0" smtClean="0">
                <a:solidFill>
                  <a:srgbClr val="333F48"/>
                </a:solidFill>
                <a:latin typeface="+mn-lt"/>
              </a:rPr>
              <a:t> </a:t>
            </a:r>
            <a:r>
              <a:rPr lang="de-DE" sz="1400" dirty="0" err="1" smtClean="0">
                <a:solidFill>
                  <a:srgbClr val="333F48"/>
                </a:solidFill>
                <a:latin typeface="+mn-lt"/>
              </a:rPr>
              <a:t>preservation</a:t>
            </a:r>
            <a:r>
              <a:rPr lang="de-DE" sz="1400" dirty="0" smtClean="0">
                <a:solidFill>
                  <a:srgbClr val="333F48"/>
                </a:solidFill>
                <a:latin typeface="+mn-lt"/>
              </a:rPr>
              <a:t>, </a:t>
            </a:r>
            <a:r>
              <a:rPr lang="de-DE" sz="1400" dirty="0" err="1" smtClean="0">
                <a:solidFill>
                  <a:srgbClr val="333F48"/>
                </a:solidFill>
                <a:latin typeface="+mn-lt"/>
              </a:rPr>
              <a:t>only</a:t>
            </a:r>
            <a:r>
              <a:rPr lang="de-DE" sz="1400" dirty="0" smtClean="0">
                <a:solidFill>
                  <a:srgbClr val="333F48"/>
                </a:solidFill>
                <a:latin typeface="+mn-lt"/>
              </a:rPr>
              <a:t> pure </a:t>
            </a:r>
            <a:r>
              <a:rPr lang="de-DE" sz="1400" dirty="0" err="1" smtClean="0">
                <a:solidFill>
                  <a:srgbClr val="333F48"/>
                </a:solidFill>
                <a:latin typeface="+mn-lt"/>
              </a:rPr>
              <a:t>salt</a:t>
            </a:r>
            <a:r>
              <a:rPr lang="de-DE" sz="1400" dirty="0" smtClean="0">
                <a:solidFill>
                  <a:srgbClr val="333F48"/>
                </a:solidFill>
                <a:latin typeface="+mn-lt"/>
              </a:rPr>
              <a:t> </a:t>
            </a:r>
            <a:r>
              <a:rPr lang="de-DE" sz="1400" dirty="0" err="1" smtClean="0">
                <a:solidFill>
                  <a:srgbClr val="333F48"/>
                </a:solidFill>
                <a:latin typeface="+mn-lt"/>
              </a:rPr>
              <a:t>is</a:t>
            </a:r>
            <a:r>
              <a:rPr lang="de-DE" sz="1400" dirty="0" smtClean="0">
                <a:solidFill>
                  <a:srgbClr val="333F48"/>
                </a:solidFill>
                <a:latin typeface="+mn-lt"/>
              </a:rPr>
              <a:t> </a:t>
            </a:r>
            <a:r>
              <a:rPr lang="de-DE" sz="1400" dirty="0" err="1" smtClean="0">
                <a:solidFill>
                  <a:srgbClr val="333F48"/>
                </a:solidFill>
                <a:latin typeface="+mn-lt"/>
              </a:rPr>
              <a:t>used</a:t>
            </a:r>
            <a:r>
              <a:rPr lang="de-DE" sz="1400" dirty="0" smtClean="0">
                <a:solidFill>
                  <a:srgbClr val="333F48"/>
                </a:solidFill>
                <a:latin typeface="+mn-lt"/>
              </a:rPr>
              <a:t>.</a:t>
            </a:r>
            <a:endParaRPr lang="de-DE" sz="1400" dirty="0">
              <a:solidFill>
                <a:srgbClr val="333F48"/>
              </a:solidFill>
              <a:latin typeface="+mn-lt"/>
            </a:endParaRPr>
          </a:p>
          <a:p>
            <a:pPr marL="0" indent="0" algn="just" eaLnBrk="1" hangingPunct="1">
              <a:lnSpc>
                <a:spcPct val="120000"/>
              </a:lnSpc>
              <a:buNone/>
              <a:defRPr/>
            </a:pPr>
            <a:r>
              <a:rPr lang="de-DE" sz="1400" dirty="0" err="1" smtClean="0">
                <a:solidFill>
                  <a:srgbClr val="333F48"/>
                </a:solidFill>
                <a:latin typeface="+mn-lt"/>
              </a:rPr>
              <a:t>Caviar</a:t>
            </a:r>
            <a:r>
              <a:rPr lang="de-DE" sz="1400" dirty="0" smtClean="0">
                <a:solidFill>
                  <a:srgbClr val="333F48"/>
                </a:solidFill>
                <a:latin typeface="+mn-lt"/>
              </a:rPr>
              <a:t> </a:t>
            </a:r>
            <a:r>
              <a:rPr lang="de-DE" sz="1400" dirty="0" err="1" smtClean="0">
                <a:solidFill>
                  <a:srgbClr val="333F48"/>
                </a:solidFill>
                <a:latin typeface="+mn-lt"/>
              </a:rPr>
              <a:t>has</a:t>
            </a:r>
            <a:r>
              <a:rPr lang="de-DE" sz="1400" dirty="0" smtClean="0">
                <a:solidFill>
                  <a:srgbClr val="333F48"/>
                </a:solidFill>
                <a:latin typeface="+mn-lt"/>
              </a:rPr>
              <a:t> </a:t>
            </a:r>
            <a:r>
              <a:rPr lang="de-DE" sz="1400" dirty="0" err="1" smtClean="0">
                <a:solidFill>
                  <a:srgbClr val="333F48"/>
                </a:solidFill>
                <a:latin typeface="+mn-lt"/>
              </a:rPr>
              <a:t>the</a:t>
            </a:r>
            <a:r>
              <a:rPr lang="de-DE" sz="1400" dirty="0" smtClean="0">
                <a:solidFill>
                  <a:srgbClr val="333F48"/>
                </a:solidFill>
                <a:latin typeface="+mn-lt"/>
              </a:rPr>
              <a:t> </a:t>
            </a:r>
            <a:r>
              <a:rPr lang="de-DE" sz="1400" dirty="0" err="1" smtClean="0">
                <a:solidFill>
                  <a:srgbClr val="333F48"/>
                </a:solidFill>
                <a:latin typeface="+mn-lt"/>
              </a:rPr>
              <a:t>following</a:t>
            </a:r>
            <a:r>
              <a:rPr lang="de-DE" sz="1400" dirty="0" smtClean="0">
                <a:solidFill>
                  <a:srgbClr val="333F48"/>
                </a:solidFill>
                <a:latin typeface="+mn-lt"/>
              </a:rPr>
              <a:t> </a:t>
            </a:r>
            <a:r>
              <a:rPr lang="de-DE" sz="1400" dirty="0" err="1" smtClean="0">
                <a:solidFill>
                  <a:srgbClr val="333F48"/>
                </a:solidFill>
                <a:latin typeface="+mn-lt"/>
              </a:rPr>
              <a:t>cosmetic</a:t>
            </a:r>
            <a:r>
              <a:rPr lang="de-DE" sz="1400" dirty="0" smtClean="0">
                <a:solidFill>
                  <a:srgbClr val="333F48"/>
                </a:solidFill>
                <a:latin typeface="+mn-lt"/>
              </a:rPr>
              <a:t> </a:t>
            </a:r>
            <a:r>
              <a:rPr lang="de-DE" sz="1400" dirty="0" err="1" smtClean="0">
                <a:solidFill>
                  <a:srgbClr val="333F48"/>
                </a:solidFill>
                <a:latin typeface="+mn-lt"/>
              </a:rPr>
              <a:t>benefits</a:t>
            </a:r>
            <a:r>
              <a:rPr lang="de-DE" sz="1400" dirty="0" smtClean="0">
                <a:solidFill>
                  <a:srgbClr val="333F48"/>
                </a:solidFill>
                <a:latin typeface="+mn-lt"/>
              </a:rPr>
              <a:t>: </a:t>
            </a:r>
            <a:endParaRPr lang="de-DE" sz="1400" dirty="0">
              <a:solidFill>
                <a:srgbClr val="333F48"/>
              </a:solidFill>
              <a:latin typeface="+mn-lt"/>
            </a:endParaRPr>
          </a:p>
          <a:p>
            <a:pPr eaLnBrk="1" hangingPunct="1">
              <a:lnSpc>
                <a:spcPct val="150000"/>
              </a:lnSpc>
              <a:buClr>
                <a:srgbClr val="333F48"/>
              </a:buClr>
              <a:buSzPct val="120000"/>
              <a:buFont typeface="Arial" panose="020B0604020202020204" pitchFamily="34" charset="0"/>
              <a:buChar char="•"/>
              <a:defRPr/>
            </a:pPr>
            <a:r>
              <a:rPr lang="de-DE" sz="1400" dirty="0" err="1">
                <a:solidFill>
                  <a:srgbClr val="333F48"/>
                </a:solidFill>
                <a:latin typeface="+mn-lt"/>
              </a:rPr>
              <a:t>Contains</a:t>
            </a:r>
            <a:r>
              <a:rPr lang="de-DE" sz="1400" dirty="0">
                <a:solidFill>
                  <a:srgbClr val="333F48"/>
                </a:solidFill>
                <a:latin typeface="+mn-lt"/>
              </a:rPr>
              <a:t> a </a:t>
            </a:r>
            <a:r>
              <a:rPr lang="de-DE" sz="1400" dirty="0" err="1">
                <a:solidFill>
                  <a:srgbClr val="333F48"/>
                </a:solidFill>
                <a:latin typeface="+mn-lt"/>
              </a:rPr>
              <a:t>lot</a:t>
            </a:r>
            <a:r>
              <a:rPr lang="de-DE" sz="1400" dirty="0">
                <a:solidFill>
                  <a:srgbClr val="333F48"/>
                </a:solidFill>
                <a:latin typeface="+mn-lt"/>
              </a:rPr>
              <a:t> </a:t>
            </a:r>
            <a:r>
              <a:rPr lang="de-DE" sz="1400" dirty="0" err="1">
                <a:solidFill>
                  <a:srgbClr val="333F48"/>
                </a:solidFill>
                <a:latin typeface="+mn-lt"/>
              </a:rPr>
              <a:t>of</a:t>
            </a:r>
            <a:r>
              <a:rPr lang="de-DE" sz="1400" dirty="0">
                <a:solidFill>
                  <a:srgbClr val="333F48"/>
                </a:solidFill>
                <a:latin typeface="+mn-lt"/>
              </a:rPr>
              <a:t> </a:t>
            </a:r>
            <a:r>
              <a:rPr lang="de-DE" sz="1400" dirty="0" err="1">
                <a:solidFill>
                  <a:srgbClr val="333F48"/>
                </a:solidFill>
                <a:latin typeface="+mn-lt"/>
              </a:rPr>
              <a:t>proteins</a:t>
            </a:r>
            <a:r>
              <a:rPr lang="de-DE" sz="1400" dirty="0">
                <a:solidFill>
                  <a:srgbClr val="333F48"/>
                </a:solidFill>
                <a:latin typeface="+mn-lt"/>
              </a:rPr>
              <a:t> </a:t>
            </a:r>
            <a:r>
              <a:rPr lang="de-DE" sz="1400" dirty="0" err="1">
                <a:solidFill>
                  <a:srgbClr val="333F48"/>
                </a:solidFill>
                <a:latin typeface="+mn-lt"/>
              </a:rPr>
              <a:t>and</a:t>
            </a:r>
            <a:r>
              <a:rPr lang="de-DE" sz="1400" dirty="0">
                <a:solidFill>
                  <a:srgbClr val="333F48"/>
                </a:solidFill>
                <a:latin typeface="+mn-lt"/>
              </a:rPr>
              <a:t> </a:t>
            </a:r>
            <a:r>
              <a:rPr lang="de-DE" sz="1400" dirty="0" err="1">
                <a:solidFill>
                  <a:srgbClr val="333F48"/>
                </a:solidFill>
                <a:latin typeface="+mn-lt"/>
              </a:rPr>
              <a:t>unsaturated</a:t>
            </a:r>
            <a:r>
              <a:rPr lang="de-DE" sz="1400" dirty="0">
                <a:solidFill>
                  <a:srgbClr val="333F48"/>
                </a:solidFill>
                <a:latin typeface="+mn-lt"/>
              </a:rPr>
              <a:t> </a:t>
            </a:r>
            <a:r>
              <a:rPr lang="de-DE" sz="1400" dirty="0" err="1">
                <a:solidFill>
                  <a:srgbClr val="333F48"/>
                </a:solidFill>
                <a:latin typeface="+mn-lt"/>
              </a:rPr>
              <a:t>fatty</a:t>
            </a:r>
            <a:r>
              <a:rPr lang="de-DE" sz="1400" dirty="0">
                <a:solidFill>
                  <a:srgbClr val="333F48"/>
                </a:solidFill>
                <a:latin typeface="+mn-lt"/>
              </a:rPr>
              <a:t> </a:t>
            </a:r>
            <a:r>
              <a:rPr lang="de-DE" sz="1400" dirty="0" err="1">
                <a:solidFill>
                  <a:srgbClr val="333F48"/>
                </a:solidFill>
                <a:latin typeface="+mn-lt"/>
              </a:rPr>
              <a:t>acids</a:t>
            </a:r>
            <a:endParaRPr lang="de-DE" sz="1400" dirty="0">
              <a:solidFill>
                <a:srgbClr val="333F48"/>
              </a:solidFill>
              <a:latin typeface="+mn-lt"/>
            </a:endParaRPr>
          </a:p>
          <a:p>
            <a:pPr eaLnBrk="1" hangingPunct="1">
              <a:lnSpc>
                <a:spcPct val="150000"/>
              </a:lnSpc>
              <a:buClr>
                <a:srgbClr val="333F48"/>
              </a:buClr>
              <a:buSzPct val="120000"/>
              <a:buFont typeface="Arial" panose="020B0604020202020204" pitchFamily="34" charset="0"/>
              <a:buChar char="•"/>
              <a:defRPr/>
            </a:pPr>
            <a:r>
              <a:rPr lang="de-DE" sz="1400" dirty="0" err="1">
                <a:solidFill>
                  <a:srgbClr val="333F48"/>
                </a:solidFill>
                <a:latin typeface="+mn-lt"/>
              </a:rPr>
              <a:t>Moisturizing</a:t>
            </a:r>
            <a:r>
              <a:rPr lang="de-DE" sz="1400" dirty="0">
                <a:solidFill>
                  <a:srgbClr val="333F48"/>
                </a:solidFill>
                <a:latin typeface="+mn-lt"/>
              </a:rPr>
              <a:t> </a:t>
            </a:r>
            <a:r>
              <a:rPr lang="de-DE" sz="1400" dirty="0" err="1">
                <a:solidFill>
                  <a:srgbClr val="333F48"/>
                </a:solidFill>
                <a:latin typeface="+mn-lt"/>
              </a:rPr>
              <a:t>and</a:t>
            </a:r>
            <a:r>
              <a:rPr lang="de-DE" sz="1400" dirty="0">
                <a:solidFill>
                  <a:srgbClr val="333F48"/>
                </a:solidFill>
                <a:latin typeface="+mn-lt"/>
              </a:rPr>
              <a:t> </a:t>
            </a:r>
            <a:r>
              <a:rPr lang="de-DE" sz="1400" dirty="0" err="1">
                <a:solidFill>
                  <a:srgbClr val="333F48"/>
                </a:solidFill>
                <a:latin typeface="+mn-lt"/>
              </a:rPr>
              <a:t>nourishing</a:t>
            </a:r>
            <a:r>
              <a:rPr lang="de-DE" sz="1400" dirty="0">
                <a:solidFill>
                  <a:srgbClr val="333F48"/>
                </a:solidFill>
                <a:latin typeface="+mn-lt"/>
              </a:rPr>
              <a:t> </a:t>
            </a:r>
            <a:r>
              <a:rPr lang="de-DE" sz="1400" dirty="0" err="1">
                <a:solidFill>
                  <a:srgbClr val="333F48"/>
                </a:solidFill>
                <a:latin typeface="+mn-lt"/>
              </a:rPr>
              <a:t>for</a:t>
            </a:r>
            <a:r>
              <a:rPr lang="de-DE" sz="1400" dirty="0">
                <a:solidFill>
                  <a:srgbClr val="333F48"/>
                </a:solidFill>
                <a:latin typeface="+mn-lt"/>
              </a:rPr>
              <a:t> optimal </a:t>
            </a:r>
            <a:r>
              <a:rPr lang="de-DE" sz="1400" dirty="0" err="1">
                <a:solidFill>
                  <a:srgbClr val="333F48"/>
                </a:solidFill>
                <a:latin typeface="+mn-lt"/>
              </a:rPr>
              <a:t>skin</a:t>
            </a:r>
            <a:r>
              <a:rPr lang="de-DE" sz="1400" dirty="0">
                <a:solidFill>
                  <a:srgbClr val="333F48"/>
                </a:solidFill>
                <a:latin typeface="+mn-lt"/>
              </a:rPr>
              <a:t> </a:t>
            </a:r>
            <a:r>
              <a:rPr lang="de-DE" sz="1400" dirty="0" err="1">
                <a:solidFill>
                  <a:srgbClr val="333F48"/>
                </a:solidFill>
                <a:latin typeface="+mn-lt"/>
              </a:rPr>
              <a:t>protection</a:t>
            </a:r>
            <a:endParaRPr lang="de-DE" sz="1400" dirty="0">
              <a:solidFill>
                <a:srgbClr val="333F48"/>
              </a:solidFill>
              <a:latin typeface="+mn-lt"/>
            </a:endParaRPr>
          </a:p>
          <a:p>
            <a:pPr eaLnBrk="1" hangingPunct="1">
              <a:lnSpc>
                <a:spcPct val="150000"/>
              </a:lnSpc>
              <a:buClr>
                <a:srgbClr val="333F48"/>
              </a:buClr>
              <a:buSzPct val="120000"/>
              <a:buFont typeface="Arial" panose="020B0604020202020204" pitchFamily="34" charset="0"/>
              <a:buChar char="•"/>
              <a:defRPr/>
            </a:pPr>
            <a:r>
              <a:rPr lang="de-DE" sz="1400" dirty="0" err="1">
                <a:solidFill>
                  <a:srgbClr val="333F48"/>
                </a:solidFill>
                <a:latin typeface="+mn-lt"/>
              </a:rPr>
              <a:t>Protects</a:t>
            </a:r>
            <a:r>
              <a:rPr lang="de-DE" sz="1400" dirty="0">
                <a:solidFill>
                  <a:srgbClr val="333F48"/>
                </a:solidFill>
                <a:latin typeface="+mn-lt"/>
              </a:rPr>
              <a:t> </a:t>
            </a:r>
            <a:r>
              <a:rPr lang="de-DE" sz="1400" dirty="0" err="1" smtClean="0">
                <a:solidFill>
                  <a:srgbClr val="333F48"/>
                </a:solidFill>
                <a:latin typeface="+mn-lt"/>
              </a:rPr>
              <a:t>the</a:t>
            </a:r>
            <a:r>
              <a:rPr lang="de-DE" sz="1400" dirty="0" smtClean="0">
                <a:solidFill>
                  <a:srgbClr val="333F48"/>
                </a:solidFill>
                <a:latin typeface="+mn-lt"/>
              </a:rPr>
              <a:t> </a:t>
            </a:r>
            <a:r>
              <a:rPr lang="de-DE" sz="1400" dirty="0" err="1" smtClean="0">
                <a:solidFill>
                  <a:srgbClr val="333F48"/>
                </a:solidFill>
                <a:latin typeface="+mn-lt"/>
              </a:rPr>
              <a:t>cell</a:t>
            </a:r>
            <a:r>
              <a:rPr lang="de-DE" sz="1400" dirty="0" smtClean="0">
                <a:solidFill>
                  <a:srgbClr val="333F48"/>
                </a:solidFill>
                <a:latin typeface="+mn-lt"/>
              </a:rPr>
              <a:t> </a:t>
            </a:r>
            <a:r>
              <a:rPr lang="de-DE" sz="1400" dirty="0" err="1" smtClean="0">
                <a:solidFill>
                  <a:srgbClr val="333F48"/>
                </a:solidFill>
                <a:latin typeface="+mn-lt"/>
              </a:rPr>
              <a:t>walls</a:t>
            </a:r>
            <a:r>
              <a:rPr lang="de-DE" sz="1400" dirty="0" smtClean="0">
                <a:solidFill>
                  <a:srgbClr val="333F48"/>
                </a:solidFill>
                <a:latin typeface="+mn-lt"/>
              </a:rPr>
              <a:t> </a:t>
            </a:r>
            <a:r>
              <a:rPr lang="de-DE" sz="1400" dirty="0" err="1" smtClean="0">
                <a:solidFill>
                  <a:srgbClr val="333F48"/>
                </a:solidFill>
                <a:latin typeface="+mn-lt"/>
              </a:rPr>
              <a:t>and</a:t>
            </a:r>
            <a:r>
              <a:rPr lang="de-DE" sz="1400" dirty="0" smtClean="0">
                <a:solidFill>
                  <a:srgbClr val="333F48"/>
                </a:solidFill>
                <a:latin typeface="+mn-lt"/>
              </a:rPr>
              <a:t> </a:t>
            </a:r>
            <a:r>
              <a:rPr lang="de-DE" sz="1400" dirty="0" err="1" smtClean="0">
                <a:solidFill>
                  <a:srgbClr val="333F48"/>
                </a:solidFill>
                <a:latin typeface="+mn-lt"/>
              </a:rPr>
              <a:t>enhances</a:t>
            </a:r>
            <a:r>
              <a:rPr lang="de-DE" sz="1400" dirty="0" smtClean="0">
                <a:solidFill>
                  <a:srgbClr val="333F48"/>
                </a:solidFill>
                <a:latin typeface="+mn-lt"/>
              </a:rPr>
              <a:t> </a:t>
            </a:r>
            <a:r>
              <a:rPr lang="de-DE" sz="1400" dirty="0" err="1" smtClean="0">
                <a:solidFill>
                  <a:srgbClr val="333F48"/>
                </a:solidFill>
                <a:latin typeface="+mn-lt"/>
              </a:rPr>
              <a:t>the</a:t>
            </a:r>
            <a:r>
              <a:rPr lang="de-DE" sz="1400" dirty="0" smtClean="0">
                <a:solidFill>
                  <a:srgbClr val="333F48"/>
                </a:solidFill>
                <a:latin typeface="+mn-lt"/>
              </a:rPr>
              <a:t> </a:t>
            </a:r>
            <a:r>
              <a:rPr lang="de-DE" sz="1400" dirty="0" err="1" smtClean="0">
                <a:solidFill>
                  <a:srgbClr val="333F48"/>
                </a:solidFill>
                <a:latin typeface="+mn-lt"/>
              </a:rPr>
              <a:t>bonding</a:t>
            </a:r>
            <a:r>
              <a:rPr lang="de-DE" sz="1400" dirty="0" smtClean="0">
                <a:solidFill>
                  <a:srgbClr val="333F48"/>
                </a:solidFill>
                <a:latin typeface="+mn-lt"/>
              </a:rPr>
              <a:t> </a:t>
            </a:r>
            <a:r>
              <a:rPr lang="de-DE" sz="1400" dirty="0" err="1" smtClean="0">
                <a:solidFill>
                  <a:srgbClr val="333F48"/>
                </a:solidFill>
                <a:latin typeface="+mn-lt"/>
              </a:rPr>
              <a:t>of</a:t>
            </a:r>
            <a:r>
              <a:rPr lang="de-DE" sz="1400" dirty="0" smtClean="0">
                <a:solidFill>
                  <a:srgbClr val="333F48"/>
                </a:solidFill>
                <a:latin typeface="+mn-lt"/>
              </a:rPr>
              <a:t> </a:t>
            </a:r>
            <a:r>
              <a:rPr lang="de-DE" sz="1400" dirty="0" err="1" smtClean="0">
                <a:solidFill>
                  <a:srgbClr val="333F48"/>
                </a:solidFill>
                <a:latin typeface="+mn-lt"/>
              </a:rPr>
              <a:t>skin</a:t>
            </a:r>
            <a:r>
              <a:rPr lang="de-DE" sz="1400" dirty="0" smtClean="0">
                <a:solidFill>
                  <a:srgbClr val="333F48"/>
                </a:solidFill>
                <a:latin typeface="+mn-lt"/>
              </a:rPr>
              <a:t> </a:t>
            </a:r>
            <a:r>
              <a:rPr lang="de-DE" sz="1400" dirty="0" err="1" smtClean="0">
                <a:solidFill>
                  <a:srgbClr val="333F48"/>
                </a:solidFill>
                <a:latin typeface="+mn-lt"/>
              </a:rPr>
              <a:t>cells</a:t>
            </a:r>
            <a:r>
              <a:rPr lang="de-DE" sz="1400" dirty="0" smtClean="0">
                <a:solidFill>
                  <a:srgbClr val="333F48"/>
                </a:solidFill>
                <a:latin typeface="+mn-lt"/>
              </a:rPr>
              <a:t> </a:t>
            </a:r>
            <a:r>
              <a:rPr lang="de-DE" sz="1400" dirty="0" err="1" smtClean="0">
                <a:solidFill>
                  <a:srgbClr val="333F48"/>
                </a:solidFill>
                <a:latin typeface="+mn-lt"/>
              </a:rPr>
              <a:t>with</a:t>
            </a:r>
            <a:r>
              <a:rPr lang="de-DE" sz="1400" dirty="0" smtClean="0">
                <a:solidFill>
                  <a:srgbClr val="333F48"/>
                </a:solidFill>
                <a:latin typeface="+mn-lt"/>
              </a:rPr>
              <a:t> </a:t>
            </a:r>
            <a:r>
              <a:rPr lang="de-DE" sz="1400" dirty="0" err="1" smtClean="0">
                <a:solidFill>
                  <a:srgbClr val="333F48"/>
                </a:solidFill>
                <a:latin typeface="+mn-lt"/>
              </a:rPr>
              <a:t>each</a:t>
            </a:r>
            <a:r>
              <a:rPr lang="de-DE" sz="1400" dirty="0" smtClean="0">
                <a:solidFill>
                  <a:srgbClr val="333F48"/>
                </a:solidFill>
                <a:latin typeface="+mn-lt"/>
              </a:rPr>
              <a:t> </a:t>
            </a:r>
            <a:r>
              <a:rPr lang="de-DE" sz="1400" dirty="0" err="1" smtClean="0">
                <a:solidFill>
                  <a:srgbClr val="333F48"/>
                </a:solidFill>
                <a:latin typeface="+mn-lt"/>
              </a:rPr>
              <a:t>other</a:t>
            </a:r>
            <a:endParaRPr lang="de-DE" sz="1400" dirty="0" smtClean="0">
              <a:solidFill>
                <a:srgbClr val="333F48"/>
              </a:solidFill>
              <a:latin typeface="+mn-lt"/>
            </a:endParaRPr>
          </a:p>
          <a:p>
            <a:pPr eaLnBrk="1" hangingPunct="1">
              <a:lnSpc>
                <a:spcPct val="20000"/>
              </a:lnSpc>
              <a:buClr>
                <a:srgbClr val="333F48"/>
              </a:buClr>
              <a:buSzPct val="120000"/>
              <a:buFont typeface="Arial" panose="020B0604020202020204" pitchFamily="34" charset="0"/>
              <a:buChar char="•"/>
              <a:defRPr/>
            </a:pPr>
            <a:endParaRPr lang="de-DE" sz="1400" dirty="0">
              <a:solidFill>
                <a:srgbClr val="333F48"/>
              </a:solidFill>
              <a:latin typeface="+mn-lt"/>
            </a:endParaRPr>
          </a:p>
          <a:p>
            <a:pPr marL="0" indent="0" eaLnBrk="1" hangingPunct="1">
              <a:lnSpc>
                <a:spcPct val="150000"/>
              </a:lnSpc>
              <a:buClr>
                <a:srgbClr val="333F48"/>
              </a:buClr>
              <a:buSzPct val="120000"/>
              <a:buNone/>
              <a:defRPr/>
            </a:pPr>
            <a:r>
              <a:rPr lang="de-DE" sz="1400" dirty="0" err="1" smtClean="0">
                <a:solidFill>
                  <a:srgbClr val="333F48"/>
                </a:solidFill>
                <a:latin typeface="+mn-lt"/>
              </a:rPr>
              <a:t>Caviar</a:t>
            </a:r>
            <a:r>
              <a:rPr lang="de-DE" sz="1400" dirty="0" smtClean="0">
                <a:solidFill>
                  <a:srgbClr val="333F48"/>
                </a:solidFill>
                <a:latin typeface="+mn-lt"/>
              </a:rPr>
              <a:t> </a:t>
            </a:r>
            <a:r>
              <a:rPr lang="de-DE" sz="1400" dirty="0" err="1" smtClean="0">
                <a:solidFill>
                  <a:srgbClr val="333F48"/>
                </a:solidFill>
                <a:latin typeface="+mn-lt"/>
              </a:rPr>
              <a:t>is</a:t>
            </a:r>
            <a:r>
              <a:rPr lang="de-DE" sz="1400" dirty="0" smtClean="0">
                <a:solidFill>
                  <a:srgbClr val="333F48"/>
                </a:solidFill>
                <a:latin typeface="+mn-lt"/>
              </a:rPr>
              <a:t> </a:t>
            </a:r>
            <a:r>
              <a:rPr lang="de-DE" sz="1400" dirty="0" err="1" smtClean="0">
                <a:solidFill>
                  <a:srgbClr val="333F48"/>
                </a:solidFill>
                <a:latin typeface="+mn-lt"/>
              </a:rPr>
              <a:t>one</a:t>
            </a:r>
            <a:r>
              <a:rPr lang="de-DE" sz="1400" dirty="0" smtClean="0">
                <a:solidFill>
                  <a:srgbClr val="333F48"/>
                </a:solidFill>
                <a:latin typeface="+mn-lt"/>
              </a:rPr>
              <a:t> </a:t>
            </a:r>
            <a:r>
              <a:rPr lang="de-DE" sz="1400" dirty="0" err="1" smtClean="0">
                <a:solidFill>
                  <a:srgbClr val="333F48"/>
                </a:solidFill>
                <a:latin typeface="+mn-lt"/>
              </a:rPr>
              <a:t>of</a:t>
            </a:r>
            <a:r>
              <a:rPr lang="de-DE" sz="1400" dirty="0" smtClean="0">
                <a:solidFill>
                  <a:srgbClr val="333F48"/>
                </a:solidFill>
                <a:latin typeface="+mn-lt"/>
              </a:rPr>
              <a:t> </a:t>
            </a:r>
            <a:r>
              <a:rPr lang="de-DE" sz="1400" dirty="0" err="1" smtClean="0">
                <a:solidFill>
                  <a:srgbClr val="333F48"/>
                </a:solidFill>
                <a:latin typeface="+mn-lt"/>
              </a:rPr>
              <a:t>the</a:t>
            </a:r>
            <a:r>
              <a:rPr lang="de-DE" sz="1400" dirty="0" smtClean="0">
                <a:solidFill>
                  <a:srgbClr val="333F48"/>
                </a:solidFill>
                <a:latin typeface="+mn-lt"/>
              </a:rPr>
              <a:t> </a:t>
            </a:r>
            <a:r>
              <a:rPr lang="de-DE" sz="1400" dirty="0" err="1" smtClean="0">
                <a:solidFill>
                  <a:srgbClr val="333F48"/>
                </a:solidFill>
                <a:latin typeface="+mn-lt"/>
              </a:rPr>
              <a:t>six</a:t>
            </a:r>
            <a:r>
              <a:rPr lang="de-DE" sz="1400" dirty="0" smtClean="0">
                <a:solidFill>
                  <a:srgbClr val="333F48"/>
                </a:solidFill>
                <a:latin typeface="+mn-lt"/>
              </a:rPr>
              <a:t> </a:t>
            </a:r>
            <a:r>
              <a:rPr lang="de-DE" sz="1400" dirty="0" err="1" smtClean="0">
                <a:solidFill>
                  <a:srgbClr val="333F48"/>
                </a:solidFill>
                <a:latin typeface="+mn-lt"/>
              </a:rPr>
              <a:t>interactive</a:t>
            </a:r>
            <a:r>
              <a:rPr lang="de-DE" sz="1400" dirty="0" smtClean="0">
                <a:solidFill>
                  <a:srgbClr val="333F48"/>
                </a:solidFill>
                <a:latin typeface="+mn-lt"/>
              </a:rPr>
              <a:t> </a:t>
            </a:r>
            <a:r>
              <a:rPr lang="de-DE" sz="1400" dirty="0" err="1" smtClean="0">
                <a:solidFill>
                  <a:srgbClr val="333F48"/>
                </a:solidFill>
                <a:latin typeface="+mn-lt"/>
              </a:rPr>
              <a:t>ingredients</a:t>
            </a:r>
            <a:r>
              <a:rPr lang="de-DE" sz="1400" dirty="0" smtClean="0">
                <a:solidFill>
                  <a:srgbClr val="333F48"/>
                </a:solidFill>
                <a:latin typeface="+mn-lt"/>
              </a:rPr>
              <a:t> in </a:t>
            </a:r>
            <a:r>
              <a:rPr lang="de-DE" sz="1400" dirty="0" err="1" smtClean="0">
                <a:solidFill>
                  <a:srgbClr val="333F48"/>
                </a:solidFill>
                <a:latin typeface="+mn-lt"/>
              </a:rPr>
              <a:t>our</a:t>
            </a:r>
            <a:r>
              <a:rPr lang="de-DE" sz="1400" dirty="0" smtClean="0">
                <a:solidFill>
                  <a:srgbClr val="333F48"/>
                </a:solidFill>
                <a:latin typeface="+mn-lt"/>
              </a:rPr>
              <a:t> </a:t>
            </a:r>
            <a:r>
              <a:rPr lang="de-DE" sz="1400" dirty="0" err="1" smtClean="0">
                <a:solidFill>
                  <a:srgbClr val="333F48"/>
                </a:solidFill>
                <a:latin typeface="+mn-lt"/>
              </a:rPr>
              <a:t>exclusive</a:t>
            </a:r>
            <a:r>
              <a:rPr lang="de-DE" sz="1400" dirty="0" smtClean="0">
                <a:solidFill>
                  <a:srgbClr val="333F48"/>
                </a:solidFill>
                <a:latin typeface="+mn-lt"/>
              </a:rPr>
              <a:t> </a:t>
            </a:r>
            <a:r>
              <a:rPr lang="de-DE" sz="1400" b="1" dirty="0" err="1" smtClean="0">
                <a:solidFill>
                  <a:srgbClr val="333F48"/>
                </a:solidFill>
                <a:latin typeface="+mn-lt"/>
              </a:rPr>
              <a:t>Celumer</a:t>
            </a:r>
            <a:r>
              <a:rPr lang="de-DE" sz="1400" b="1" dirty="0" smtClean="0">
                <a:solidFill>
                  <a:srgbClr val="333F48"/>
                </a:solidFill>
                <a:latin typeface="+mn-lt"/>
              </a:rPr>
              <a:t> Marine </a:t>
            </a:r>
            <a:r>
              <a:rPr lang="de-DE" sz="1400" b="1" dirty="0" err="1" smtClean="0">
                <a:solidFill>
                  <a:srgbClr val="333F48"/>
                </a:solidFill>
                <a:latin typeface="+mn-lt"/>
              </a:rPr>
              <a:t>Extract</a:t>
            </a:r>
            <a:r>
              <a:rPr lang="de-DE" sz="1400" b="1" dirty="0" smtClean="0">
                <a:solidFill>
                  <a:srgbClr val="333F48"/>
                </a:solidFill>
                <a:latin typeface="+mn-lt"/>
              </a:rPr>
              <a:t>.</a:t>
            </a:r>
            <a:endParaRPr lang="de-DE" sz="1400" b="1" dirty="0">
              <a:solidFill>
                <a:srgbClr val="333F48"/>
              </a:solidFill>
              <a:latin typeface="+mn-lt"/>
            </a:endParaRPr>
          </a:p>
          <a:p>
            <a:pPr marL="0" indent="0" eaLnBrk="1" hangingPunct="1">
              <a:lnSpc>
                <a:spcPct val="120000"/>
              </a:lnSpc>
              <a:buNone/>
              <a:defRPr/>
            </a:pPr>
            <a:endParaRPr lang="de-DE" altLang="de-DE" sz="1400" dirty="0">
              <a:solidFill>
                <a:srgbClr val="333F48"/>
              </a:solidFill>
              <a:latin typeface="+mn-lt"/>
            </a:endParaRPr>
          </a:p>
        </p:txBody>
      </p:sp>
      <p:pic>
        <p:nvPicPr>
          <p:cNvPr id="1026" name="Picture 2" descr="K:\Marketing\Dalton\01 Bilder\Bilder für PPT\Wirkstoffe\Wirkstoff Kaviar - Caviar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004" y="1503907"/>
            <a:ext cx="3590017" cy="4800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509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
          <p:cNvSpPr>
            <a:spLocks noGrp="1" noChangeArrowheads="1"/>
          </p:cNvSpPr>
          <p:nvPr>
            <p:ph type="body" sz="half" idx="1"/>
          </p:nvPr>
        </p:nvSpPr>
        <p:spPr>
          <a:xfrm>
            <a:off x="4647936" y="1672365"/>
            <a:ext cx="6486790" cy="4310062"/>
          </a:xfrm>
        </p:spPr>
        <p:txBody>
          <a:bodyPr/>
          <a:lstStyle/>
          <a:p>
            <a:pPr marL="0" indent="0" algn="just" eaLnBrk="1" hangingPunct="1">
              <a:lnSpc>
                <a:spcPct val="120000"/>
              </a:lnSpc>
              <a:buNone/>
              <a:defRPr/>
            </a:pPr>
            <a:r>
              <a:rPr lang="de-DE" sz="1400" dirty="0" smtClean="0">
                <a:latin typeface="+mn-lt"/>
              </a:rPr>
              <a:t>Origin: </a:t>
            </a:r>
            <a:r>
              <a:rPr lang="de-DE" sz="1400" dirty="0" err="1" smtClean="0">
                <a:latin typeface="+mn-lt"/>
              </a:rPr>
              <a:t>Seawater</a:t>
            </a:r>
            <a:r>
              <a:rPr lang="de-DE" sz="1400" dirty="0" smtClean="0">
                <a:latin typeface="+mn-lt"/>
              </a:rPr>
              <a:t> </a:t>
            </a:r>
            <a:r>
              <a:rPr lang="de-DE" sz="1400" dirty="0" err="1" smtClean="0">
                <a:latin typeface="+mn-lt"/>
              </a:rPr>
              <a:t>from</a:t>
            </a:r>
            <a:r>
              <a:rPr lang="de-DE" sz="1400" dirty="0" smtClean="0">
                <a:latin typeface="+mn-lt"/>
              </a:rPr>
              <a:t> </a:t>
            </a:r>
            <a:r>
              <a:rPr lang="de-DE" sz="1400" dirty="0" err="1" smtClean="0">
                <a:latin typeface="+mn-lt"/>
              </a:rPr>
              <a:t>the</a:t>
            </a:r>
            <a:r>
              <a:rPr lang="de-DE" sz="1400" dirty="0" smtClean="0">
                <a:latin typeface="+mn-lt"/>
              </a:rPr>
              <a:t> French </a:t>
            </a:r>
            <a:r>
              <a:rPr lang="de-DE" sz="1400" dirty="0" err="1" smtClean="0">
                <a:latin typeface="+mn-lt"/>
              </a:rPr>
              <a:t>Atlantic</a:t>
            </a:r>
            <a:r>
              <a:rPr lang="de-DE" sz="1400" dirty="0" smtClean="0">
                <a:latin typeface="+mn-lt"/>
              </a:rPr>
              <a:t> </a:t>
            </a:r>
            <a:r>
              <a:rPr lang="de-DE" sz="1400" dirty="0" err="1" smtClean="0">
                <a:latin typeface="+mn-lt"/>
              </a:rPr>
              <a:t>coast</a:t>
            </a:r>
            <a:r>
              <a:rPr lang="de-DE" sz="1400" dirty="0" smtClean="0">
                <a:latin typeface="+mn-lt"/>
              </a:rPr>
              <a:t>. The </a:t>
            </a:r>
            <a:r>
              <a:rPr lang="de-DE" sz="1400" dirty="0" err="1" smtClean="0">
                <a:latin typeface="+mn-lt"/>
              </a:rPr>
              <a:t>seawater</a:t>
            </a:r>
            <a:r>
              <a:rPr lang="de-DE" sz="1400" dirty="0" smtClean="0">
                <a:latin typeface="+mn-lt"/>
              </a:rPr>
              <a:t> </a:t>
            </a:r>
            <a:r>
              <a:rPr lang="de-DE" sz="1400" dirty="0" err="1" smtClean="0">
                <a:latin typeface="+mn-lt"/>
              </a:rPr>
              <a:t>makes</a:t>
            </a:r>
            <a:r>
              <a:rPr lang="de-DE" sz="1400" dirty="0" smtClean="0">
                <a:latin typeface="+mn-lt"/>
              </a:rPr>
              <a:t> </a:t>
            </a:r>
            <a:r>
              <a:rPr lang="de-DE" sz="1400" dirty="0" err="1" smtClean="0">
                <a:latin typeface="+mn-lt"/>
              </a:rPr>
              <a:t>its</a:t>
            </a:r>
            <a:r>
              <a:rPr lang="de-DE" sz="1400" dirty="0" smtClean="0">
                <a:latin typeface="+mn-lt"/>
              </a:rPr>
              <a:t> </a:t>
            </a:r>
            <a:r>
              <a:rPr lang="de-DE" sz="1400" dirty="0" err="1" smtClean="0">
                <a:latin typeface="+mn-lt"/>
              </a:rPr>
              <a:t>way</a:t>
            </a:r>
            <a:r>
              <a:rPr lang="de-DE" sz="1400" dirty="0" smtClean="0">
                <a:latin typeface="+mn-lt"/>
              </a:rPr>
              <a:t> </a:t>
            </a:r>
            <a:r>
              <a:rPr lang="de-DE" sz="1400" dirty="0" err="1" smtClean="0">
                <a:latin typeface="+mn-lt"/>
              </a:rPr>
              <a:t>through</a:t>
            </a:r>
            <a:r>
              <a:rPr lang="de-DE" sz="1400" dirty="0" smtClean="0">
                <a:latin typeface="+mn-lt"/>
              </a:rPr>
              <a:t> </a:t>
            </a:r>
            <a:r>
              <a:rPr lang="de-DE" sz="1400" dirty="0" err="1" smtClean="0">
                <a:latin typeface="+mn-lt"/>
              </a:rPr>
              <a:t>granite</a:t>
            </a:r>
            <a:r>
              <a:rPr lang="de-DE" sz="1400" dirty="0" smtClean="0">
                <a:latin typeface="+mn-lt"/>
              </a:rPr>
              <a:t> </a:t>
            </a:r>
            <a:r>
              <a:rPr lang="de-DE" sz="1400" dirty="0" err="1" smtClean="0">
                <a:latin typeface="+mn-lt"/>
              </a:rPr>
              <a:t>formations</a:t>
            </a:r>
            <a:r>
              <a:rPr lang="de-DE" sz="1400" dirty="0" smtClean="0">
                <a:latin typeface="+mn-lt"/>
              </a:rPr>
              <a:t> </a:t>
            </a:r>
            <a:r>
              <a:rPr lang="de-DE" dirty="0" err="1"/>
              <a:t>a</a:t>
            </a:r>
            <a:r>
              <a:rPr lang="de-DE" sz="1400" dirty="0" err="1" smtClean="0">
                <a:latin typeface="+mn-lt"/>
              </a:rPr>
              <a:t>nd</a:t>
            </a:r>
            <a:r>
              <a:rPr lang="de-DE" sz="1400" dirty="0" smtClean="0">
                <a:latin typeface="+mn-lt"/>
              </a:rPr>
              <a:t> </a:t>
            </a:r>
            <a:r>
              <a:rPr lang="de-DE" sz="1400" dirty="0" err="1" smtClean="0">
                <a:latin typeface="+mn-lt"/>
              </a:rPr>
              <a:t>sandy</a:t>
            </a:r>
            <a:r>
              <a:rPr lang="de-DE" sz="1400" dirty="0" smtClean="0">
                <a:latin typeface="+mn-lt"/>
              </a:rPr>
              <a:t> </a:t>
            </a:r>
            <a:r>
              <a:rPr lang="de-DE" sz="1400" dirty="0" err="1" smtClean="0">
                <a:latin typeface="+mn-lt"/>
              </a:rPr>
              <a:t>layers</a:t>
            </a:r>
            <a:r>
              <a:rPr lang="de-DE" sz="1400" dirty="0" smtClean="0">
                <a:latin typeface="+mn-lt"/>
              </a:rPr>
              <a:t> </a:t>
            </a:r>
            <a:r>
              <a:rPr lang="de-DE" sz="1400" dirty="0" err="1" smtClean="0">
                <a:latin typeface="+mn-lt"/>
              </a:rPr>
              <a:t>and</a:t>
            </a:r>
            <a:r>
              <a:rPr lang="de-DE" sz="1400" dirty="0" smtClean="0">
                <a:latin typeface="+mn-lt"/>
              </a:rPr>
              <a:t> </a:t>
            </a:r>
            <a:r>
              <a:rPr lang="de-DE" sz="1400" dirty="0" err="1" smtClean="0">
                <a:latin typeface="+mn-lt"/>
              </a:rPr>
              <a:t>is</a:t>
            </a:r>
            <a:r>
              <a:rPr lang="de-DE" sz="1400" dirty="0" smtClean="0">
                <a:latin typeface="+mn-lt"/>
              </a:rPr>
              <a:t> </a:t>
            </a:r>
            <a:r>
              <a:rPr lang="de-DE" sz="1400" dirty="0" err="1" smtClean="0">
                <a:latin typeface="+mn-lt"/>
              </a:rPr>
              <a:t>won</a:t>
            </a:r>
            <a:r>
              <a:rPr lang="de-DE" sz="1400" dirty="0" smtClean="0">
                <a:latin typeface="+mn-lt"/>
              </a:rPr>
              <a:t> 22 </a:t>
            </a:r>
            <a:r>
              <a:rPr lang="de-DE" dirty="0" err="1" smtClean="0"/>
              <a:t>meters</a:t>
            </a:r>
            <a:r>
              <a:rPr lang="de-DE" dirty="0" smtClean="0"/>
              <a:t> </a:t>
            </a:r>
            <a:r>
              <a:rPr lang="de-DE" dirty="0" err="1" smtClean="0"/>
              <a:t>below</a:t>
            </a:r>
            <a:r>
              <a:rPr lang="de-DE" dirty="0" smtClean="0"/>
              <a:t> </a:t>
            </a:r>
            <a:r>
              <a:rPr lang="de-DE" dirty="0" err="1" smtClean="0"/>
              <a:t>the</a:t>
            </a:r>
            <a:r>
              <a:rPr lang="de-DE" dirty="0" smtClean="0"/>
              <a:t> </a:t>
            </a:r>
            <a:r>
              <a:rPr lang="de-DE" dirty="0" err="1" smtClean="0"/>
              <a:t>surface</a:t>
            </a:r>
            <a:r>
              <a:rPr lang="de-DE" sz="1400" dirty="0" smtClean="0">
                <a:latin typeface="+mn-lt"/>
              </a:rPr>
              <a:t>.</a:t>
            </a:r>
          </a:p>
          <a:p>
            <a:pPr marL="0" indent="0" algn="just" eaLnBrk="1" hangingPunct="1">
              <a:lnSpc>
                <a:spcPct val="120000"/>
              </a:lnSpc>
              <a:buNone/>
              <a:defRPr/>
            </a:pPr>
            <a:r>
              <a:rPr lang="de-DE" sz="1400" dirty="0" smtClean="0">
                <a:latin typeface="+mn-lt"/>
              </a:rPr>
              <a:t>The </a:t>
            </a:r>
            <a:r>
              <a:rPr lang="de-DE" sz="1400" dirty="0" err="1" smtClean="0">
                <a:latin typeface="+mn-lt"/>
              </a:rPr>
              <a:t>composition</a:t>
            </a:r>
            <a:r>
              <a:rPr lang="de-DE" sz="1400" dirty="0" smtClean="0">
                <a:latin typeface="+mn-lt"/>
              </a:rPr>
              <a:t> </a:t>
            </a:r>
            <a:r>
              <a:rPr lang="de-DE" sz="1400" dirty="0" err="1" smtClean="0">
                <a:latin typeface="+mn-lt"/>
              </a:rPr>
              <a:t>of</a:t>
            </a:r>
            <a:r>
              <a:rPr lang="de-DE" sz="1400" dirty="0" smtClean="0">
                <a:latin typeface="+mn-lt"/>
              </a:rPr>
              <a:t> </a:t>
            </a:r>
            <a:r>
              <a:rPr lang="de-DE" sz="1400" dirty="0" err="1" smtClean="0">
                <a:latin typeface="+mn-lt"/>
              </a:rPr>
              <a:t>its</a:t>
            </a:r>
            <a:r>
              <a:rPr lang="de-DE" sz="1400" dirty="0" smtClean="0">
                <a:latin typeface="+mn-lt"/>
              </a:rPr>
              <a:t> </a:t>
            </a:r>
            <a:r>
              <a:rPr lang="de-DE" sz="1400" dirty="0" err="1" smtClean="0">
                <a:latin typeface="+mn-lt"/>
              </a:rPr>
              <a:t>minerals</a:t>
            </a:r>
            <a:r>
              <a:rPr lang="de-DE" sz="1400" dirty="0" smtClean="0">
                <a:latin typeface="+mn-lt"/>
              </a:rPr>
              <a:t> </a:t>
            </a:r>
            <a:r>
              <a:rPr lang="de-DE" sz="1400" dirty="0" err="1" smtClean="0">
                <a:latin typeface="+mn-lt"/>
              </a:rPr>
              <a:t>and</a:t>
            </a:r>
            <a:r>
              <a:rPr lang="de-DE" sz="1400" dirty="0" smtClean="0">
                <a:latin typeface="+mn-lt"/>
              </a:rPr>
              <a:t> </a:t>
            </a:r>
            <a:r>
              <a:rPr lang="de-DE" sz="1400" dirty="0" err="1" smtClean="0">
                <a:latin typeface="+mn-lt"/>
              </a:rPr>
              <a:t>trace</a:t>
            </a:r>
            <a:r>
              <a:rPr lang="de-DE" sz="1400" dirty="0" smtClean="0">
                <a:latin typeface="+mn-lt"/>
              </a:rPr>
              <a:t> </a:t>
            </a:r>
            <a:r>
              <a:rPr lang="de-DE" sz="1400" dirty="0" err="1" smtClean="0">
                <a:latin typeface="+mn-lt"/>
              </a:rPr>
              <a:t>elements</a:t>
            </a:r>
            <a:r>
              <a:rPr lang="de-DE" sz="1400" dirty="0" smtClean="0">
                <a:latin typeface="+mn-lt"/>
              </a:rPr>
              <a:t> </a:t>
            </a:r>
            <a:r>
              <a:rPr lang="de-DE" sz="1400" dirty="0" err="1" smtClean="0">
                <a:latin typeface="+mn-lt"/>
              </a:rPr>
              <a:t>is</a:t>
            </a:r>
            <a:r>
              <a:rPr lang="de-DE" sz="1400" dirty="0" smtClean="0">
                <a:latin typeface="+mn-lt"/>
              </a:rPr>
              <a:t> </a:t>
            </a:r>
            <a:r>
              <a:rPr lang="de-DE" sz="1400" dirty="0" err="1" smtClean="0">
                <a:latin typeface="+mn-lt"/>
              </a:rPr>
              <a:t>amazingly</a:t>
            </a:r>
            <a:r>
              <a:rPr lang="de-DE" sz="1400" dirty="0" smtClean="0">
                <a:latin typeface="+mn-lt"/>
              </a:rPr>
              <a:t> </a:t>
            </a:r>
            <a:r>
              <a:rPr lang="de-DE" sz="1400" dirty="0" err="1" smtClean="0">
                <a:latin typeface="+mn-lt"/>
              </a:rPr>
              <a:t>similar</a:t>
            </a:r>
            <a:r>
              <a:rPr lang="de-DE" sz="1400" dirty="0" smtClean="0">
                <a:latin typeface="+mn-lt"/>
              </a:rPr>
              <a:t> </a:t>
            </a:r>
            <a:r>
              <a:rPr lang="de-DE" sz="1400" dirty="0" err="1" smtClean="0">
                <a:latin typeface="+mn-lt"/>
              </a:rPr>
              <a:t>to</a:t>
            </a:r>
            <a:r>
              <a:rPr lang="de-DE" sz="1400" dirty="0" smtClean="0">
                <a:latin typeface="+mn-lt"/>
              </a:rPr>
              <a:t> </a:t>
            </a:r>
            <a:r>
              <a:rPr lang="de-DE" sz="1400" dirty="0" err="1" smtClean="0">
                <a:latin typeface="+mn-lt"/>
              </a:rPr>
              <a:t>our</a:t>
            </a:r>
            <a:r>
              <a:rPr lang="de-DE" sz="1400" dirty="0" smtClean="0">
                <a:latin typeface="+mn-lt"/>
              </a:rPr>
              <a:t> </a:t>
            </a:r>
            <a:r>
              <a:rPr lang="de-DE" sz="1400" dirty="0" err="1" smtClean="0">
                <a:latin typeface="+mn-lt"/>
              </a:rPr>
              <a:t>blood</a:t>
            </a:r>
            <a:r>
              <a:rPr lang="de-DE" sz="1400" dirty="0" smtClean="0">
                <a:latin typeface="+mn-lt"/>
              </a:rPr>
              <a:t> </a:t>
            </a:r>
            <a:r>
              <a:rPr lang="de-DE" sz="1400" dirty="0" err="1" smtClean="0">
                <a:latin typeface="+mn-lt"/>
              </a:rPr>
              <a:t>plasma</a:t>
            </a:r>
            <a:r>
              <a:rPr lang="de-DE" sz="1400" dirty="0" smtClean="0">
                <a:latin typeface="+mn-lt"/>
              </a:rPr>
              <a:t> </a:t>
            </a:r>
            <a:r>
              <a:rPr lang="de-DE" sz="1400" dirty="0" err="1" smtClean="0">
                <a:latin typeface="+mn-lt"/>
              </a:rPr>
              <a:t>and</a:t>
            </a:r>
            <a:r>
              <a:rPr lang="de-DE" sz="1400" dirty="0" smtClean="0">
                <a:latin typeface="+mn-lt"/>
              </a:rPr>
              <a:t> </a:t>
            </a:r>
            <a:r>
              <a:rPr lang="de-DE" sz="1400" dirty="0" err="1" smtClean="0">
                <a:latin typeface="+mn-lt"/>
              </a:rPr>
              <a:t>lymphatic</a:t>
            </a:r>
            <a:r>
              <a:rPr lang="de-DE" sz="1400" dirty="0" smtClean="0">
                <a:latin typeface="+mn-lt"/>
              </a:rPr>
              <a:t> </a:t>
            </a:r>
            <a:r>
              <a:rPr lang="de-DE" sz="1400" dirty="0" err="1" smtClean="0">
                <a:latin typeface="+mn-lt"/>
              </a:rPr>
              <a:t>fluids</a:t>
            </a:r>
            <a:r>
              <a:rPr lang="de-DE" sz="1400" dirty="0" smtClean="0">
                <a:latin typeface="+mn-lt"/>
              </a:rPr>
              <a:t>, </a:t>
            </a:r>
            <a:r>
              <a:rPr lang="de-DE" sz="1400" dirty="0" err="1" smtClean="0">
                <a:latin typeface="+mn-lt"/>
              </a:rPr>
              <a:t>which</a:t>
            </a:r>
            <a:r>
              <a:rPr lang="de-DE" sz="1400" dirty="0" smtClean="0">
                <a:latin typeface="+mn-lt"/>
              </a:rPr>
              <a:t> </a:t>
            </a:r>
            <a:r>
              <a:rPr lang="de-DE" sz="1400" dirty="0" err="1" smtClean="0">
                <a:latin typeface="+mn-lt"/>
              </a:rPr>
              <a:t>makes</a:t>
            </a:r>
            <a:r>
              <a:rPr lang="de-DE" sz="1400" dirty="0" smtClean="0">
                <a:latin typeface="+mn-lt"/>
              </a:rPr>
              <a:t> </a:t>
            </a:r>
            <a:r>
              <a:rPr lang="de-DE" sz="1400" dirty="0" err="1" smtClean="0">
                <a:latin typeface="+mn-lt"/>
              </a:rPr>
              <a:t>it</a:t>
            </a:r>
            <a:r>
              <a:rPr lang="de-DE" sz="1400" dirty="0" smtClean="0">
                <a:latin typeface="+mn-lt"/>
              </a:rPr>
              <a:t> </a:t>
            </a:r>
            <a:r>
              <a:rPr lang="de-DE" sz="1400" dirty="0" err="1" smtClean="0">
                <a:latin typeface="+mn-lt"/>
              </a:rPr>
              <a:t>very</a:t>
            </a:r>
            <a:r>
              <a:rPr lang="de-DE" sz="1400" dirty="0" smtClean="0">
                <a:latin typeface="+mn-lt"/>
              </a:rPr>
              <a:t> relevant in </a:t>
            </a:r>
            <a:r>
              <a:rPr lang="de-DE" sz="1400" dirty="0" err="1" smtClean="0">
                <a:latin typeface="+mn-lt"/>
              </a:rPr>
              <a:t>cosmetics</a:t>
            </a:r>
            <a:r>
              <a:rPr lang="de-DE" sz="1400" dirty="0" smtClean="0">
                <a:latin typeface="+mn-lt"/>
              </a:rPr>
              <a:t>:</a:t>
            </a:r>
            <a:endParaRPr lang="de-DE" sz="1400" dirty="0">
              <a:latin typeface="+mn-lt"/>
            </a:endParaRPr>
          </a:p>
          <a:p>
            <a:pPr eaLnBrk="1" hangingPunct="1">
              <a:defRPr/>
            </a:pPr>
            <a:r>
              <a:rPr lang="de-DE" dirty="0" err="1"/>
              <a:t>Moisturizing</a:t>
            </a:r>
            <a:endParaRPr lang="de-DE" dirty="0"/>
          </a:p>
          <a:p>
            <a:pPr eaLnBrk="1" hangingPunct="1">
              <a:defRPr/>
            </a:pPr>
            <a:r>
              <a:rPr lang="de-DE" dirty="0" err="1"/>
              <a:t>Revitalizing</a:t>
            </a:r>
            <a:endParaRPr lang="de-DE" dirty="0"/>
          </a:p>
          <a:p>
            <a:pPr eaLnBrk="1" hangingPunct="1">
              <a:defRPr/>
            </a:pPr>
            <a:r>
              <a:rPr lang="de-DE" dirty="0" err="1"/>
              <a:t>Strengthens</a:t>
            </a:r>
            <a:r>
              <a:rPr lang="de-DE" dirty="0"/>
              <a:t> </a:t>
            </a:r>
            <a:r>
              <a:rPr lang="de-DE" dirty="0" err="1"/>
              <a:t>cell</a:t>
            </a:r>
            <a:r>
              <a:rPr lang="de-DE" dirty="0"/>
              <a:t> </a:t>
            </a:r>
            <a:r>
              <a:rPr lang="de-DE" dirty="0" err="1"/>
              <a:t>communication</a:t>
            </a:r>
            <a:r>
              <a:rPr lang="de-DE" dirty="0"/>
              <a:t> </a:t>
            </a:r>
            <a:r>
              <a:rPr lang="de-DE" dirty="0" err="1"/>
              <a:t>by</a:t>
            </a:r>
            <a:r>
              <a:rPr lang="de-DE" dirty="0"/>
              <a:t> </a:t>
            </a:r>
            <a:r>
              <a:rPr lang="de-DE" dirty="0" err="1"/>
              <a:t>increasing</a:t>
            </a:r>
            <a:r>
              <a:rPr lang="de-DE" dirty="0"/>
              <a:t> </a:t>
            </a:r>
            <a:r>
              <a:rPr lang="de-DE" dirty="0" err="1"/>
              <a:t>lipid</a:t>
            </a:r>
            <a:r>
              <a:rPr lang="de-DE" dirty="0"/>
              <a:t> </a:t>
            </a:r>
            <a:r>
              <a:rPr lang="de-DE" dirty="0" err="1"/>
              <a:t>synthesis</a:t>
            </a:r>
            <a:endParaRPr lang="de-DE" dirty="0"/>
          </a:p>
          <a:p>
            <a:pPr eaLnBrk="1" hangingPunct="1">
              <a:defRPr/>
            </a:pPr>
            <a:r>
              <a:rPr lang="de-DE" dirty="0" err="1"/>
              <a:t>Makes</a:t>
            </a:r>
            <a:r>
              <a:rPr lang="de-DE" dirty="0"/>
              <a:t> </a:t>
            </a:r>
            <a:r>
              <a:rPr lang="de-DE" sz="1400" dirty="0" err="1" smtClean="0">
                <a:latin typeface="+mn-lt"/>
              </a:rPr>
              <a:t>it</a:t>
            </a:r>
            <a:r>
              <a:rPr lang="de-DE" sz="1400" dirty="0" smtClean="0">
                <a:latin typeface="+mn-lt"/>
              </a:rPr>
              <a:t> </a:t>
            </a:r>
            <a:r>
              <a:rPr lang="de-DE" sz="1400" dirty="0" err="1" smtClean="0">
                <a:latin typeface="+mn-lt"/>
              </a:rPr>
              <a:t>easier</a:t>
            </a:r>
            <a:r>
              <a:rPr lang="de-DE" sz="1400" dirty="0" smtClean="0">
                <a:latin typeface="+mn-lt"/>
              </a:rPr>
              <a:t> </a:t>
            </a:r>
            <a:r>
              <a:rPr lang="de-DE" sz="1400" dirty="0" err="1" smtClean="0">
                <a:latin typeface="+mn-lt"/>
              </a:rPr>
              <a:t>and</a:t>
            </a:r>
            <a:r>
              <a:rPr lang="de-DE" sz="1400" dirty="0" smtClean="0">
                <a:latin typeface="+mn-lt"/>
              </a:rPr>
              <a:t> quicker </a:t>
            </a:r>
            <a:r>
              <a:rPr lang="de-DE" sz="1400" dirty="0" err="1" smtClean="0">
                <a:latin typeface="+mn-lt"/>
              </a:rPr>
              <a:t>to</a:t>
            </a:r>
            <a:r>
              <a:rPr lang="de-DE" sz="1400" dirty="0" smtClean="0">
                <a:latin typeface="+mn-lt"/>
              </a:rPr>
              <a:t> </a:t>
            </a:r>
            <a:r>
              <a:rPr lang="de-DE" sz="1400" dirty="0" err="1" smtClean="0">
                <a:latin typeface="+mn-lt"/>
              </a:rPr>
              <a:t>absorb</a:t>
            </a:r>
            <a:r>
              <a:rPr lang="de-DE" sz="1400" dirty="0" smtClean="0">
                <a:latin typeface="+mn-lt"/>
              </a:rPr>
              <a:t> </a:t>
            </a:r>
            <a:r>
              <a:rPr lang="de-DE" sz="1400" dirty="0" err="1" smtClean="0">
                <a:latin typeface="+mn-lt"/>
              </a:rPr>
              <a:t>active</a:t>
            </a:r>
            <a:r>
              <a:rPr lang="de-DE" sz="1400" dirty="0" smtClean="0">
                <a:latin typeface="+mn-lt"/>
              </a:rPr>
              <a:t> </a:t>
            </a:r>
            <a:r>
              <a:rPr lang="de-DE" sz="1400" dirty="0" err="1" smtClean="0">
                <a:latin typeface="+mn-lt"/>
              </a:rPr>
              <a:t>ingredients</a:t>
            </a:r>
            <a:endParaRPr lang="de-DE" sz="1400" dirty="0" smtClean="0">
              <a:latin typeface="+mn-lt"/>
            </a:endParaRPr>
          </a:p>
          <a:p>
            <a:pPr marL="0" indent="0" eaLnBrk="1" hangingPunct="1">
              <a:lnSpc>
                <a:spcPct val="20000"/>
              </a:lnSpc>
              <a:buNone/>
              <a:defRPr/>
            </a:pPr>
            <a:endParaRPr lang="de-DE" dirty="0" smtClean="0"/>
          </a:p>
          <a:p>
            <a:pPr marL="0" indent="0" eaLnBrk="1" hangingPunct="1">
              <a:buNone/>
              <a:defRPr/>
            </a:pPr>
            <a:r>
              <a:rPr lang="de-DE" dirty="0" err="1" smtClean="0"/>
              <a:t>Seawater</a:t>
            </a:r>
            <a:r>
              <a:rPr lang="de-DE" dirty="0" smtClean="0"/>
              <a:t> </a:t>
            </a:r>
            <a:r>
              <a:rPr lang="de-DE" dirty="0" err="1" smtClean="0"/>
              <a:t>is</a:t>
            </a:r>
            <a:r>
              <a:rPr lang="de-DE" dirty="0" smtClean="0"/>
              <a:t> </a:t>
            </a:r>
            <a:r>
              <a:rPr lang="de-DE" dirty="0" err="1" smtClean="0"/>
              <a:t>one</a:t>
            </a:r>
            <a:r>
              <a:rPr lang="de-DE" dirty="0" smtClean="0"/>
              <a:t> </a:t>
            </a:r>
            <a:r>
              <a:rPr lang="de-DE" dirty="0" err="1" smtClean="0"/>
              <a:t>of</a:t>
            </a:r>
            <a:r>
              <a:rPr lang="de-DE" dirty="0" smtClean="0"/>
              <a:t> </a:t>
            </a:r>
            <a:r>
              <a:rPr lang="de-DE" dirty="0" err="1" smtClean="0"/>
              <a:t>the</a:t>
            </a:r>
            <a:r>
              <a:rPr lang="de-DE" dirty="0" smtClean="0"/>
              <a:t> </a:t>
            </a:r>
            <a:r>
              <a:rPr lang="de-DE" dirty="0" err="1" smtClean="0"/>
              <a:t>six</a:t>
            </a:r>
            <a:r>
              <a:rPr lang="de-DE" dirty="0" smtClean="0"/>
              <a:t> </a:t>
            </a:r>
            <a:r>
              <a:rPr lang="de-DE" dirty="0" err="1" smtClean="0"/>
              <a:t>interactive</a:t>
            </a:r>
            <a:r>
              <a:rPr lang="de-DE" dirty="0" smtClean="0"/>
              <a:t> </a:t>
            </a:r>
            <a:r>
              <a:rPr lang="de-DE" dirty="0" err="1" smtClean="0"/>
              <a:t>ingredients</a:t>
            </a:r>
            <a:r>
              <a:rPr lang="de-DE" dirty="0" smtClean="0"/>
              <a:t> in </a:t>
            </a:r>
            <a:r>
              <a:rPr lang="de-DE" dirty="0" err="1" smtClean="0"/>
              <a:t>our</a:t>
            </a:r>
            <a:r>
              <a:rPr lang="de-DE" dirty="0" smtClean="0"/>
              <a:t> </a:t>
            </a:r>
            <a:r>
              <a:rPr lang="de-DE" dirty="0" err="1" smtClean="0"/>
              <a:t>exclusive</a:t>
            </a:r>
            <a:r>
              <a:rPr lang="de-DE" dirty="0" smtClean="0"/>
              <a:t> </a:t>
            </a:r>
            <a:r>
              <a:rPr lang="de-DE" b="1" dirty="0" err="1" smtClean="0"/>
              <a:t>Celumer</a:t>
            </a:r>
            <a:r>
              <a:rPr lang="de-DE" b="1" dirty="0" smtClean="0"/>
              <a:t> Marine </a:t>
            </a:r>
            <a:r>
              <a:rPr lang="de-DE" b="1" dirty="0" err="1" smtClean="0"/>
              <a:t>Extract</a:t>
            </a:r>
            <a:r>
              <a:rPr lang="de-DE" b="1" dirty="0" smtClean="0"/>
              <a:t>.</a:t>
            </a:r>
            <a:endParaRPr lang="de-DE" sz="1400" b="1" dirty="0" smtClean="0"/>
          </a:p>
          <a:p>
            <a:pPr eaLnBrk="1" hangingPunct="1">
              <a:lnSpc>
                <a:spcPct val="120000"/>
              </a:lnSpc>
              <a:buFont typeface="Wingdings 2" panose="05020102010507070707" pitchFamily="18" charset="2"/>
              <a:buChar char="¡"/>
              <a:defRPr/>
            </a:pPr>
            <a:endParaRPr lang="de-DE" altLang="de-DE" sz="1400" dirty="0" smtClean="0">
              <a:latin typeface="+mn-lt"/>
            </a:endParaRPr>
          </a:p>
        </p:txBody>
      </p:sp>
      <p:sp>
        <p:nvSpPr>
          <p:cNvPr id="7" name="Titel 1"/>
          <p:cNvSpPr txBox="1">
            <a:spLocks/>
          </p:cNvSpPr>
          <p:nvPr/>
        </p:nvSpPr>
        <p:spPr>
          <a:xfrm>
            <a:off x="14120" y="909594"/>
            <a:ext cx="10774667" cy="796950"/>
          </a:xfrm>
          <a:prstGeom prst="rect">
            <a:avLst/>
          </a:prstGeom>
        </p:spPr>
        <p:txBody>
          <a:bodyPr/>
          <a:lstStyle>
            <a:lvl1pPr algn="l" rtl="0" eaLnBrk="0" fontAlgn="base" hangingPunct="0">
              <a:spcBef>
                <a:spcPct val="0"/>
              </a:spcBef>
              <a:spcAft>
                <a:spcPct val="0"/>
              </a:spcAft>
              <a:defRPr sz="2700" kern="1200">
                <a:solidFill>
                  <a:schemeClr val="tx2"/>
                </a:solidFill>
                <a:latin typeface="Sakkal Majalla" panose="02000000000000000000" pitchFamily="2" charset="-78"/>
                <a:ea typeface="+mj-ea"/>
                <a:cs typeface="Sakkal Majalla" panose="02000000000000000000" pitchFamily="2" charset="-78"/>
              </a:defRPr>
            </a:lvl1pPr>
            <a:lvl2pPr algn="l" rtl="0" eaLnBrk="0" fontAlgn="base" hangingPunct="0">
              <a:spcBef>
                <a:spcPct val="0"/>
              </a:spcBef>
              <a:spcAft>
                <a:spcPct val="0"/>
              </a:spcAft>
              <a:defRPr sz="2700">
                <a:solidFill>
                  <a:schemeClr val="tx2"/>
                </a:solidFill>
                <a:latin typeface="Sakkal Majalla" panose="02000000000000000000" pitchFamily="2" charset="-78"/>
                <a:cs typeface="Sakkal Majalla" panose="02000000000000000000" pitchFamily="2" charset="-78"/>
              </a:defRPr>
            </a:lvl2pPr>
            <a:lvl3pPr algn="l" rtl="0" eaLnBrk="0" fontAlgn="base" hangingPunct="0">
              <a:spcBef>
                <a:spcPct val="0"/>
              </a:spcBef>
              <a:spcAft>
                <a:spcPct val="0"/>
              </a:spcAft>
              <a:defRPr sz="2700">
                <a:solidFill>
                  <a:schemeClr val="tx2"/>
                </a:solidFill>
                <a:latin typeface="Sakkal Majalla" panose="02000000000000000000" pitchFamily="2" charset="-78"/>
                <a:cs typeface="Sakkal Majalla" panose="02000000000000000000" pitchFamily="2" charset="-78"/>
              </a:defRPr>
            </a:lvl3pPr>
            <a:lvl4pPr algn="l" rtl="0" eaLnBrk="0" fontAlgn="base" hangingPunct="0">
              <a:spcBef>
                <a:spcPct val="0"/>
              </a:spcBef>
              <a:spcAft>
                <a:spcPct val="0"/>
              </a:spcAft>
              <a:defRPr sz="2700">
                <a:solidFill>
                  <a:schemeClr val="tx2"/>
                </a:solidFill>
                <a:latin typeface="Sakkal Majalla" panose="02000000000000000000" pitchFamily="2" charset="-78"/>
                <a:cs typeface="Sakkal Majalla" panose="02000000000000000000" pitchFamily="2" charset="-78"/>
              </a:defRPr>
            </a:lvl4pPr>
            <a:lvl5pPr algn="l" rtl="0" eaLnBrk="0" fontAlgn="base" hangingPunct="0">
              <a:spcBef>
                <a:spcPct val="0"/>
              </a:spcBef>
              <a:spcAft>
                <a:spcPct val="0"/>
              </a:spcAft>
              <a:defRPr sz="2700">
                <a:solidFill>
                  <a:schemeClr val="tx2"/>
                </a:solidFill>
                <a:latin typeface="Sakkal Majalla" panose="02000000000000000000" pitchFamily="2" charset="-78"/>
                <a:cs typeface="Sakkal Majalla" panose="02000000000000000000" pitchFamily="2" charset="-78"/>
              </a:defRPr>
            </a:lvl5pPr>
            <a:lvl6pPr marL="457200" algn="l" rtl="0" fontAlgn="base">
              <a:spcBef>
                <a:spcPct val="0"/>
              </a:spcBef>
              <a:spcAft>
                <a:spcPct val="0"/>
              </a:spcAft>
              <a:defRPr sz="2900">
                <a:solidFill>
                  <a:schemeClr val="tx2"/>
                </a:solidFill>
                <a:latin typeface="Century Gothic" panose="020B0502020202020204" pitchFamily="34" charset="0"/>
              </a:defRPr>
            </a:lvl6pPr>
            <a:lvl7pPr marL="914400" algn="l" rtl="0" fontAlgn="base">
              <a:spcBef>
                <a:spcPct val="0"/>
              </a:spcBef>
              <a:spcAft>
                <a:spcPct val="0"/>
              </a:spcAft>
              <a:defRPr sz="2900">
                <a:solidFill>
                  <a:schemeClr val="tx2"/>
                </a:solidFill>
                <a:latin typeface="Century Gothic" panose="020B0502020202020204" pitchFamily="34" charset="0"/>
              </a:defRPr>
            </a:lvl7pPr>
            <a:lvl8pPr marL="1371600" algn="l" rtl="0" fontAlgn="base">
              <a:spcBef>
                <a:spcPct val="0"/>
              </a:spcBef>
              <a:spcAft>
                <a:spcPct val="0"/>
              </a:spcAft>
              <a:defRPr sz="2900">
                <a:solidFill>
                  <a:schemeClr val="tx2"/>
                </a:solidFill>
                <a:latin typeface="Century Gothic" panose="020B0502020202020204" pitchFamily="34" charset="0"/>
              </a:defRPr>
            </a:lvl8pPr>
            <a:lvl9pPr marL="1828800" algn="l" rtl="0" fontAlgn="base">
              <a:spcBef>
                <a:spcPct val="0"/>
              </a:spcBef>
              <a:spcAft>
                <a:spcPct val="0"/>
              </a:spcAft>
              <a:defRPr sz="2900">
                <a:solidFill>
                  <a:schemeClr val="tx2"/>
                </a:solidFill>
                <a:latin typeface="Century Gothic" panose="020B0502020202020204" pitchFamily="34" charset="0"/>
              </a:defRPr>
            </a:lvl9pPr>
          </a:lstStyle>
          <a:p>
            <a:r>
              <a:rPr lang="de-DE" sz="2400" dirty="0" err="1" smtClean="0">
                <a:solidFill>
                  <a:srgbClr val="333F48"/>
                </a:solidFill>
                <a:latin typeface="+mj-lt"/>
              </a:rPr>
              <a:t>Seawater</a:t>
            </a:r>
            <a:endParaRPr lang="de-DE" sz="2400" dirty="0">
              <a:solidFill>
                <a:srgbClr val="333F48"/>
              </a:solidFill>
              <a:latin typeface="+mj-lt"/>
            </a:endParaRPr>
          </a:p>
        </p:txBody>
      </p:sp>
      <p:pic>
        <p:nvPicPr>
          <p:cNvPr id="64514" name="Picture 2" descr="K:\Marketing\Dalton\01 Bilder\Wirkstoffe\Wirkstoffe PPT\Wirkstoff Meerwasser - Seawater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7" y="1488721"/>
            <a:ext cx="3601318" cy="481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682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5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5415" y="904160"/>
            <a:ext cx="10774667" cy="796950"/>
          </a:xfrm>
          <a:prstGeom prst="rect">
            <a:avLst/>
          </a:prstGeom>
        </p:spPr>
        <p:txBody>
          <a:bodyPr/>
          <a:lstStyle>
            <a:lvl1pPr algn="l" rtl="0" eaLnBrk="0" fontAlgn="base" hangingPunct="0">
              <a:spcBef>
                <a:spcPct val="0"/>
              </a:spcBef>
              <a:spcAft>
                <a:spcPct val="0"/>
              </a:spcAft>
              <a:defRPr sz="2700" kern="1200">
                <a:solidFill>
                  <a:schemeClr val="tx2"/>
                </a:solidFill>
                <a:latin typeface="Sakkal Majalla" panose="02000000000000000000" pitchFamily="2" charset="-78"/>
                <a:ea typeface="+mj-ea"/>
                <a:cs typeface="Sakkal Majalla" panose="02000000000000000000" pitchFamily="2" charset="-78"/>
              </a:defRPr>
            </a:lvl1pPr>
            <a:lvl2pPr algn="l" rtl="0" eaLnBrk="0" fontAlgn="base" hangingPunct="0">
              <a:spcBef>
                <a:spcPct val="0"/>
              </a:spcBef>
              <a:spcAft>
                <a:spcPct val="0"/>
              </a:spcAft>
              <a:defRPr sz="2700">
                <a:solidFill>
                  <a:schemeClr val="tx2"/>
                </a:solidFill>
                <a:latin typeface="Sakkal Majalla" panose="02000000000000000000" pitchFamily="2" charset="-78"/>
                <a:cs typeface="Sakkal Majalla" panose="02000000000000000000" pitchFamily="2" charset="-78"/>
              </a:defRPr>
            </a:lvl2pPr>
            <a:lvl3pPr algn="l" rtl="0" eaLnBrk="0" fontAlgn="base" hangingPunct="0">
              <a:spcBef>
                <a:spcPct val="0"/>
              </a:spcBef>
              <a:spcAft>
                <a:spcPct val="0"/>
              </a:spcAft>
              <a:defRPr sz="2700">
                <a:solidFill>
                  <a:schemeClr val="tx2"/>
                </a:solidFill>
                <a:latin typeface="Sakkal Majalla" panose="02000000000000000000" pitchFamily="2" charset="-78"/>
                <a:cs typeface="Sakkal Majalla" panose="02000000000000000000" pitchFamily="2" charset="-78"/>
              </a:defRPr>
            </a:lvl3pPr>
            <a:lvl4pPr algn="l" rtl="0" eaLnBrk="0" fontAlgn="base" hangingPunct="0">
              <a:spcBef>
                <a:spcPct val="0"/>
              </a:spcBef>
              <a:spcAft>
                <a:spcPct val="0"/>
              </a:spcAft>
              <a:defRPr sz="2700">
                <a:solidFill>
                  <a:schemeClr val="tx2"/>
                </a:solidFill>
                <a:latin typeface="Sakkal Majalla" panose="02000000000000000000" pitchFamily="2" charset="-78"/>
                <a:cs typeface="Sakkal Majalla" panose="02000000000000000000" pitchFamily="2" charset="-78"/>
              </a:defRPr>
            </a:lvl4pPr>
            <a:lvl5pPr algn="l" rtl="0" eaLnBrk="0" fontAlgn="base" hangingPunct="0">
              <a:spcBef>
                <a:spcPct val="0"/>
              </a:spcBef>
              <a:spcAft>
                <a:spcPct val="0"/>
              </a:spcAft>
              <a:defRPr sz="2700">
                <a:solidFill>
                  <a:schemeClr val="tx2"/>
                </a:solidFill>
                <a:latin typeface="Sakkal Majalla" panose="02000000000000000000" pitchFamily="2" charset="-78"/>
                <a:cs typeface="Sakkal Majalla" panose="02000000000000000000" pitchFamily="2" charset="-78"/>
              </a:defRPr>
            </a:lvl5pPr>
            <a:lvl6pPr marL="457200" algn="l" rtl="0" fontAlgn="base">
              <a:spcBef>
                <a:spcPct val="0"/>
              </a:spcBef>
              <a:spcAft>
                <a:spcPct val="0"/>
              </a:spcAft>
              <a:defRPr sz="2900">
                <a:solidFill>
                  <a:schemeClr val="tx2"/>
                </a:solidFill>
                <a:latin typeface="Century Gothic" panose="020B0502020202020204" pitchFamily="34" charset="0"/>
              </a:defRPr>
            </a:lvl6pPr>
            <a:lvl7pPr marL="914400" algn="l" rtl="0" fontAlgn="base">
              <a:spcBef>
                <a:spcPct val="0"/>
              </a:spcBef>
              <a:spcAft>
                <a:spcPct val="0"/>
              </a:spcAft>
              <a:defRPr sz="2900">
                <a:solidFill>
                  <a:schemeClr val="tx2"/>
                </a:solidFill>
                <a:latin typeface="Century Gothic" panose="020B0502020202020204" pitchFamily="34" charset="0"/>
              </a:defRPr>
            </a:lvl7pPr>
            <a:lvl8pPr marL="1371600" algn="l" rtl="0" fontAlgn="base">
              <a:spcBef>
                <a:spcPct val="0"/>
              </a:spcBef>
              <a:spcAft>
                <a:spcPct val="0"/>
              </a:spcAft>
              <a:defRPr sz="2900">
                <a:solidFill>
                  <a:schemeClr val="tx2"/>
                </a:solidFill>
                <a:latin typeface="Century Gothic" panose="020B0502020202020204" pitchFamily="34" charset="0"/>
              </a:defRPr>
            </a:lvl8pPr>
            <a:lvl9pPr marL="1828800" algn="l" rtl="0" fontAlgn="base">
              <a:spcBef>
                <a:spcPct val="0"/>
              </a:spcBef>
              <a:spcAft>
                <a:spcPct val="0"/>
              </a:spcAft>
              <a:defRPr sz="2900">
                <a:solidFill>
                  <a:schemeClr val="tx2"/>
                </a:solidFill>
                <a:latin typeface="Century Gothic" panose="020B0502020202020204" pitchFamily="34" charset="0"/>
              </a:defRPr>
            </a:lvl9pPr>
          </a:lstStyle>
          <a:p>
            <a:r>
              <a:rPr lang="de-DE" sz="2400" dirty="0" smtClean="0">
                <a:solidFill>
                  <a:srgbClr val="333F48"/>
                </a:solidFill>
                <a:latin typeface="+mj-lt"/>
              </a:rPr>
              <a:t>Shell</a:t>
            </a:r>
            <a:endParaRPr lang="de-DE" sz="2400" dirty="0">
              <a:solidFill>
                <a:srgbClr val="333F48"/>
              </a:solidFill>
              <a:latin typeface="+mj-lt"/>
            </a:endParaRPr>
          </a:p>
        </p:txBody>
      </p:sp>
      <p:sp>
        <p:nvSpPr>
          <p:cNvPr id="11" name="Rectangle 10"/>
          <p:cNvSpPr txBox="1">
            <a:spLocks noChangeArrowheads="1"/>
          </p:cNvSpPr>
          <p:nvPr/>
        </p:nvSpPr>
        <p:spPr bwMode="auto">
          <a:xfrm>
            <a:off x="4649278" y="1525811"/>
            <a:ext cx="6485447" cy="431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60000"/>
              </a:spcBef>
              <a:spcAft>
                <a:spcPct val="0"/>
              </a:spcAft>
              <a:buClr>
                <a:schemeClr val="bg2"/>
              </a:buClr>
              <a:buFont typeface="Wingdings" panose="05000000000000000000" pitchFamily="2" charset="2"/>
              <a:buChar char="§"/>
              <a:defRPr sz="2200" kern="1200">
                <a:solidFill>
                  <a:schemeClr val="tx1"/>
                </a:solidFill>
                <a:latin typeface="Sakkal Majalla" panose="02000000000000000000" pitchFamily="2" charset="-78"/>
                <a:ea typeface="+mn-ea"/>
                <a:cs typeface="Sakkal Majalla" panose="02000000000000000000" pitchFamily="2" charset="-78"/>
              </a:defRPr>
            </a:lvl1pPr>
            <a:lvl2pPr marL="742950" indent="-285750" algn="l" rtl="0" eaLnBrk="0" fontAlgn="base" hangingPunct="0">
              <a:spcBef>
                <a:spcPct val="20000"/>
              </a:spcBef>
              <a:spcAft>
                <a:spcPct val="0"/>
              </a:spcAft>
              <a:buChar char="–"/>
              <a:defRPr sz="2800" kern="1200">
                <a:solidFill>
                  <a:schemeClr val="tx1"/>
                </a:solidFill>
                <a:latin typeface="Arial Unicode MS" panose="020B0604020202020204" pitchFamily="34" charset="-128"/>
                <a:ea typeface="+mn-ea"/>
                <a:cs typeface="Sakkal Majalla" panose="02000000000000000000" pitchFamily="2" charset="-78"/>
              </a:defRPr>
            </a:lvl2pPr>
            <a:lvl3pPr marL="1143000" indent="-228600" algn="l" rtl="0" eaLnBrk="0" fontAlgn="base" hangingPunct="0">
              <a:spcBef>
                <a:spcPct val="20000"/>
              </a:spcBef>
              <a:spcAft>
                <a:spcPct val="0"/>
              </a:spcAft>
              <a:buChar char="•"/>
              <a:defRPr sz="2400" kern="1200">
                <a:solidFill>
                  <a:schemeClr val="tx1"/>
                </a:solidFill>
                <a:latin typeface="Arial Unicode MS" panose="020B0604020202020204" pitchFamily="34" charset="-128"/>
                <a:ea typeface="+mn-ea"/>
                <a:cs typeface="Sakkal Majalla" panose="02000000000000000000" pitchFamily="2" charset="-78"/>
              </a:defRPr>
            </a:lvl3pPr>
            <a:lvl4pPr marL="1600200" indent="-228600" algn="l" rtl="0" eaLnBrk="0" fontAlgn="base" hangingPunct="0">
              <a:spcBef>
                <a:spcPct val="20000"/>
              </a:spcBef>
              <a:spcAft>
                <a:spcPct val="0"/>
              </a:spcAft>
              <a:buChar char="–"/>
              <a:defRPr sz="2000" kern="1200">
                <a:solidFill>
                  <a:schemeClr val="tx1"/>
                </a:solidFill>
                <a:latin typeface="Arial Unicode MS" panose="020B0604020202020204" pitchFamily="34" charset="-128"/>
                <a:ea typeface="+mn-ea"/>
                <a:cs typeface="Sakkal Majalla" panose="02000000000000000000" pitchFamily="2" charset="-78"/>
              </a:defRPr>
            </a:lvl4pPr>
            <a:lvl5pPr marL="2057400" indent="-228600" algn="l" rtl="0" eaLnBrk="0" fontAlgn="base" hangingPunct="0">
              <a:spcBef>
                <a:spcPct val="20000"/>
              </a:spcBef>
              <a:spcAft>
                <a:spcPct val="0"/>
              </a:spcAft>
              <a:buChar char="»"/>
              <a:defRPr sz="2000" kern="1200">
                <a:solidFill>
                  <a:schemeClr val="tx1"/>
                </a:solidFill>
                <a:latin typeface="Arial Unicode MS" panose="020B0604020202020204" pitchFamily="34" charset="-128"/>
                <a:ea typeface="+mn-ea"/>
                <a:cs typeface="Sakkal Majalla" panose="020000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1" hangingPunct="1">
              <a:lnSpc>
                <a:spcPct val="120000"/>
              </a:lnSpc>
              <a:buNone/>
              <a:defRPr/>
            </a:pPr>
            <a:r>
              <a:rPr lang="de-DE" sz="1400" dirty="0" smtClean="0">
                <a:solidFill>
                  <a:srgbClr val="333F48"/>
                </a:solidFill>
                <a:latin typeface="+mn-lt"/>
              </a:rPr>
              <a:t>Origin: Shell </a:t>
            </a:r>
            <a:r>
              <a:rPr lang="de-DE" sz="1400" dirty="0" err="1" smtClean="0">
                <a:solidFill>
                  <a:srgbClr val="333F48"/>
                </a:solidFill>
                <a:latin typeface="+mn-lt"/>
              </a:rPr>
              <a:t>sediment</a:t>
            </a:r>
            <a:r>
              <a:rPr lang="de-DE" sz="1400" dirty="0" smtClean="0">
                <a:solidFill>
                  <a:srgbClr val="333F48"/>
                </a:solidFill>
                <a:latin typeface="+mn-lt"/>
              </a:rPr>
              <a:t> </a:t>
            </a:r>
            <a:r>
              <a:rPr lang="de-DE" sz="1400" dirty="0" err="1" smtClean="0">
                <a:solidFill>
                  <a:srgbClr val="333F48"/>
                </a:solidFill>
                <a:latin typeface="+mn-lt"/>
              </a:rPr>
              <a:t>from</a:t>
            </a:r>
            <a:r>
              <a:rPr lang="de-DE" sz="1400" dirty="0" smtClean="0">
                <a:solidFill>
                  <a:srgbClr val="333F48"/>
                </a:solidFill>
                <a:latin typeface="+mn-lt"/>
              </a:rPr>
              <a:t> </a:t>
            </a:r>
            <a:r>
              <a:rPr lang="de-DE" sz="1400" dirty="0" err="1" smtClean="0">
                <a:solidFill>
                  <a:srgbClr val="333F48"/>
                </a:solidFill>
                <a:latin typeface="+mn-lt"/>
              </a:rPr>
              <a:t>the</a:t>
            </a:r>
            <a:r>
              <a:rPr lang="de-DE" sz="1400" dirty="0" smtClean="0">
                <a:solidFill>
                  <a:srgbClr val="333F48"/>
                </a:solidFill>
                <a:latin typeface="+mn-lt"/>
              </a:rPr>
              <a:t> French </a:t>
            </a:r>
            <a:r>
              <a:rPr lang="de-DE" sz="1400" dirty="0" err="1" smtClean="0">
                <a:solidFill>
                  <a:srgbClr val="333F48"/>
                </a:solidFill>
                <a:latin typeface="+mn-lt"/>
              </a:rPr>
              <a:t>Atlantic</a:t>
            </a:r>
            <a:r>
              <a:rPr lang="de-DE" sz="1400" dirty="0" smtClean="0">
                <a:solidFill>
                  <a:srgbClr val="333F48"/>
                </a:solidFill>
                <a:latin typeface="+mn-lt"/>
              </a:rPr>
              <a:t> </a:t>
            </a:r>
            <a:r>
              <a:rPr lang="de-DE" sz="1400" dirty="0" err="1" smtClean="0">
                <a:solidFill>
                  <a:srgbClr val="333F48"/>
                </a:solidFill>
                <a:latin typeface="+mn-lt"/>
              </a:rPr>
              <a:t>coast</a:t>
            </a:r>
            <a:r>
              <a:rPr lang="de-DE" sz="1400" dirty="0" smtClean="0">
                <a:solidFill>
                  <a:srgbClr val="333F48"/>
                </a:solidFill>
                <a:latin typeface="+mn-lt"/>
              </a:rPr>
              <a:t>. </a:t>
            </a:r>
            <a:r>
              <a:rPr lang="de-DE" sz="1400" dirty="0" err="1" smtClean="0">
                <a:solidFill>
                  <a:srgbClr val="333F48"/>
                </a:solidFill>
                <a:latin typeface="+mn-lt"/>
              </a:rPr>
              <a:t>Sustainably</a:t>
            </a:r>
            <a:r>
              <a:rPr lang="de-DE" sz="1400" dirty="0" smtClean="0">
                <a:solidFill>
                  <a:srgbClr val="333F48"/>
                </a:solidFill>
                <a:latin typeface="+mn-lt"/>
              </a:rPr>
              <a:t> </a:t>
            </a:r>
            <a:r>
              <a:rPr lang="de-DE" sz="1400" dirty="0" err="1" smtClean="0">
                <a:solidFill>
                  <a:srgbClr val="333F48"/>
                </a:solidFill>
                <a:latin typeface="+mn-lt"/>
              </a:rPr>
              <a:t>won</a:t>
            </a:r>
            <a:r>
              <a:rPr lang="de-DE" sz="1400" dirty="0" smtClean="0">
                <a:solidFill>
                  <a:srgbClr val="333F48"/>
                </a:solidFill>
                <a:latin typeface="+mn-lt"/>
              </a:rPr>
              <a:t> at a </a:t>
            </a:r>
            <a:r>
              <a:rPr lang="de-DE" sz="1400" dirty="0" err="1" smtClean="0">
                <a:solidFill>
                  <a:srgbClr val="333F48"/>
                </a:solidFill>
                <a:latin typeface="+mn-lt"/>
              </a:rPr>
              <a:t>depth</a:t>
            </a:r>
            <a:r>
              <a:rPr lang="de-DE" sz="1400" dirty="0" smtClean="0">
                <a:solidFill>
                  <a:srgbClr val="333F48"/>
                </a:solidFill>
                <a:latin typeface="+mn-lt"/>
              </a:rPr>
              <a:t> </a:t>
            </a:r>
            <a:r>
              <a:rPr lang="de-DE" sz="1400" dirty="0" err="1" smtClean="0">
                <a:solidFill>
                  <a:srgbClr val="333F48"/>
                </a:solidFill>
                <a:latin typeface="+mn-lt"/>
              </a:rPr>
              <a:t>of</a:t>
            </a:r>
            <a:r>
              <a:rPr lang="de-DE" sz="1400" dirty="0" smtClean="0">
                <a:solidFill>
                  <a:srgbClr val="333F48"/>
                </a:solidFill>
                <a:latin typeface="+mn-lt"/>
              </a:rPr>
              <a:t> 30 </a:t>
            </a:r>
            <a:r>
              <a:rPr lang="de-DE" sz="1400" dirty="0" err="1" smtClean="0">
                <a:solidFill>
                  <a:srgbClr val="333F48"/>
                </a:solidFill>
                <a:latin typeface="+mn-lt"/>
              </a:rPr>
              <a:t>meters</a:t>
            </a:r>
            <a:r>
              <a:rPr lang="de-DE" sz="1400" dirty="0" smtClean="0">
                <a:solidFill>
                  <a:srgbClr val="333F48"/>
                </a:solidFill>
                <a:latin typeface="+mn-lt"/>
              </a:rPr>
              <a:t>.</a:t>
            </a:r>
          </a:p>
          <a:p>
            <a:pPr marL="0" indent="0" algn="just" eaLnBrk="1" hangingPunct="1">
              <a:lnSpc>
                <a:spcPct val="120000"/>
              </a:lnSpc>
              <a:buNone/>
              <a:defRPr/>
            </a:pPr>
            <a:r>
              <a:rPr lang="de-DE" sz="1400" dirty="0" err="1" smtClean="0">
                <a:solidFill>
                  <a:srgbClr val="333F48"/>
                </a:solidFill>
                <a:latin typeface="+mn-lt"/>
              </a:rPr>
              <a:t>They</a:t>
            </a:r>
            <a:r>
              <a:rPr lang="de-DE" sz="1400" dirty="0" smtClean="0">
                <a:solidFill>
                  <a:srgbClr val="333F48"/>
                </a:solidFill>
                <a:latin typeface="+mn-lt"/>
              </a:rPr>
              <a:t> live at </a:t>
            </a:r>
            <a:r>
              <a:rPr lang="de-DE" sz="1400" dirty="0" err="1" smtClean="0">
                <a:solidFill>
                  <a:srgbClr val="333F48"/>
                </a:solidFill>
                <a:latin typeface="+mn-lt"/>
              </a:rPr>
              <a:t>the</a:t>
            </a:r>
            <a:r>
              <a:rPr lang="de-DE" sz="1400" dirty="0" smtClean="0">
                <a:solidFill>
                  <a:srgbClr val="333F48"/>
                </a:solidFill>
                <a:latin typeface="+mn-lt"/>
              </a:rPr>
              <a:t> </a:t>
            </a:r>
            <a:r>
              <a:rPr lang="de-DE" sz="1400" dirty="0" err="1" smtClean="0">
                <a:solidFill>
                  <a:srgbClr val="333F48"/>
                </a:solidFill>
                <a:latin typeface="+mn-lt"/>
              </a:rPr>
              <a:t>bottom</a:t>
            </a:r>
            <a:r>
              <a:rPr lang="de-DE" sz="1400" dirty="0" smtClean="0">
                <a:solidFill>
                  <a:srgbClr val="333F48"/>
                </a:solidFill>
                <a:latin typeface="+mn-lt"/>
              </a:rPr>
              <a:t> </a:t>
            </a:r>
            <a:r>
              <a:rPr lang="de-DE" sz="1400" dirty="0" err="1" smtClean="0">
                <a:solidFill>
                  <a:srgbClr val="333F48"/>
                </a:solidFill>
                <a:latin typeface="+mn-lt"/>
              </a:rPr>
              <a:t>of</a:t>
            </a:r>
            <a:r>
              <a:rPr lang="de-DE" sz="1400" dirty="0" smtClean="0">
                <a:solidFill>
                  <a:srgbClr val="333F48"/>
                </a:solidFill>
                <a:latin typeface="+mn-lt"/>
              </a:rPr>
              <a:t> </a:t>
            </a:r>
            <a:r>
              <a:rPr lang="de-DE" sz="1400" dirty="0" err="1" smtClean="0">
                <a:solidFill>
                  <a:srgbClr val="333F48"/>
                </a:solidFill>
                <a:latin typeface="+mn-lt"/>
              </a:rPr>
              <a:t>the</a:t>
            </a:r>
            <a:r>
              <a:rPr lang="de-DE" sz="1400" dirty="0" smtClean="0">
                <a:solidFill>
                  <a:srgbClr val="333F48"/>
                </a:solidFill>
                <a:latin typeface="+mn-lt"/>
              </a:rPr>
              <a:t> </a:t>
            </a:r>
            <a:r>
              <a:rPr lang="de-DE" sz="1400" dirty="0" err="1" smtClean="0">
                <a:solidFill>
                  <a:srgbClr val="333F48"/>
                </a:solidFill>
                <a:latin typeface="+mn-lt"/>
              </a:rPr>
              <a:t>sea</a:t>
            </a:r>
            <a:r>
              <a:rPr lang="de-DE" sz="1400" dirty="0" smtClean="0">
                <a:solidFill>
                  <a:srgbClr val="333F48"/>
                </a:solidFill>
                <a:latin typeface="+mn-lt"/>
              </a:rPr>
              <a:t>. </a:t>
            </a:r>
            <a:r>
              <a:rPr lang="de-DE" sz="1400" dirty="0" err="1" smtClean="0">
                <a:solidFill>
                  <a:srgbClr val="333F48"/>
                </a:solidFill>
                <a:latin typeface="+mn-lt"/>
              </a:rPr>
              <a:t>Some</a:t>
            </a:r>
            <a:r>
              <a:rPr lang="de-DE" sz="1400" dirty="0" smtClean="0">
                <a:solidFill>
                  <a:srgbClr val="333F48"/>
                </a:solidFill>
                <a:latin typeface="+mn-lt"/>
              </a:rPr>
              <a:t> </a:t>
            </a:r>
            <a:r>
              <a:rPr lang="de-DE" sz="1400" dirty="0" err="1" smtClean="0">
                <a:solidFill>
                  <a:srgbClr val="333F48"/>
                </a:solidFill>
                <a:latin typeface="+mn-lt"/>
              </a:rPr>
              <a:t>are</a:t>
            </a:r>
            <a:r>
              <a:rPr lang="de-DE" sz="1400" dirty="0" smtClean="0">
                <a:solidFill>
                  <a:srgbClr val="333F48"/>
                </a:solidFill>
                <a:latin typeface="+mn-lt"/>
              </a:rPr>
              <a:t> </a:t>
            </a:r>
            <a:r>
              <a:rPr lang="de-DE" sz="1400" dirty="0" err="1" smtClean="0">
                <a:solidFill>
                  <a:srgbClr val="333F48"/>
                </a:solidFill>
                <a:latin typeface="+mn-lt"/>
              </a:rPr>
              <a:t>grown</a:t>
            </a:r>
            <a:r>
              <a:rPr lang="de-DE" sz="1400" dirty="0" smtClean="0">
                <a:solidFill>
                  <a:srgbClr val="333F48"/>
                </a:solidFill>
                <a:latin typeface="+mn-lt"/>
              </a:rPr>
              <a:t> </a:t>
            </a:r>
            <a:r>
              <a:rPr lang="de-DE" sz="1400" dirty="0" err="1" smtClean="0">
                <a:solidFill>
                  <a:srgbClr val="333F48"/>
                </a:solidFill>
                <a:latin typeface="+mn-lt"/>
              </a:rPr>
              <a:t>to</a:t>
            </a:r>
            <a:r>
              <a:rPr lang="de-DE" sz="1400" dirty="0" smtClean="0">
                <a:solidFill>
                  <a:srgbClr val="333F48"/>
                </a:solidFill>
                <a:latin typeface="+mn-lt"/>
              </a:rPr>
              <a:t> </a:t>
            </a:r>
            <a:r>
              <a:rPr lang="de-DE" sz="1400" dirty="0" err="1" smtClean="0">
                <a:solidFill>
                  <a:srgbClr val="333F48"/>
                </a:solidFill>
                <a:latin typeface="+mn-lt"/>
              </a:rPr>
              <a:t>riffs</a:t>
            </a:r>
            <a:r>
              <a:rPr lang="de-DE" sz="1400" dirty="0" smtClean="0">
                <a:solidFill>
                  <a:srgbClr val="333F48"/>
                </a:solidFill>
                <a:latin typeface="+mn-lt"/>
              </a:rPr>
              <a:t> </a:t>
            </a:r>
            <a:r>
              <a:rPr lang="de-DE" sz="1400" dirty="0" err="1" smtClean="0">
                <a:solidFill>
                  <a:srgbClr val="333F48"/>
                </a:solidFill>
                <a:latin typeface="+mn-lt"/>
              </a:rPr>
              <a:t>or</a:t>
            </a:r>
            <a:r>
              <a:rPr lang="de-DE" sz="1400" dirty="0" smtClean="0">
                <a:solidFill>
                  <a:srgbClr val="333F48"/>
                </a:solidFill>
                <a:latin typeface="+mn-lt"/>
              </a:rPr>
              <a:t> </a:t>
            </a:r>
            <a:r>
              <a:rPr lang="de-DE" sz="1400" dirty="0" err="1" smtClean="0">
                <a:solidFill>
                  <a:srgbClr val="333F48"/>
                </a:solidFill>
                <a:latin typeface="+mn-lt"/>
              </a:rPr>
              <a:t>the</a:t>
            </a:r>
            <a:r>
              <a:rPr lang="de-DE" sz="1400" dirty="0" smtClean="0">
                <a:solidFill>
                  <a:srgbClr val="333F48"/>
                </a:solidFill>
                <a:latin typeface="+mn-lt"/>
              </a:rPr>
              <a:t> </a:t>
            </a:r>
            <a:r>
              <a:rPr lang="de-DE" sz="1400" dirty="0" err="1" smtClean="0">
                <a:solidFill>
                  <a:srgbClr val="333F48"/>
                </a:solidFill>
                <a:latin typeface="+mn-lt"/>
              </a:rPr>
              <a:t>ground</a:t>
            </a:r>
            <a:r>
              <a:rPr lang="de-DE" sz="1400" dirty="0" smtClean="0">
                <a:solidFill>
                  <a:srgbClr val="333F48"/>
                </a:solidFill>
                <a:latin typeface="+mn-lt"/>
              </a:rPr>
              <a:t>, </a:t>
            </a:r>
            <a:r>
              <a:rPr lang="de-DE" sz="1400" dirty="0" err="1" smtClean="0">
                <a:solidFill>
                  <a:srgbClr val="333F48"/>
                </a:solidFill>
                <a:latin typeface="+mn-lt"/>
              </a:rPr>
              <a:t>some</a:t>
            </a:r>
            <a:r>
              <a:rPr lang="de-DE" sz="1400" dirty="0" smtClean="0">
                <a:solidFill>
                  <a:srgbClr val="333F48"/>
                </a:solidFill>
                <a:latin typeface="+mn-lt"/>
              </a:rPr>
              <a:t> </a:t>
            </a:r>
            <a:r>
              <a:rPr lang="de-DE" sz="1400" dirty="0" err="1" smtClean="0">
                <a:solidFill>
                  <a:srgbClr val="333F48"/>
                </a:solidFill>
                <a:latin typeface="+mn-lt"/>
              </a:rPr>
              <a:t>are</a:t>
            </a:r>
            <a:r>
              <a:rPr lang="de-DE" sz="1400" dirty="0" smtClean="0">
                <a:solidFill>
                  <a:srgbClr val="333F48"/>
                </a:solidFill>
                <a:latin typeface="+mn-lt"/>
              </a:rPr>
              <a:t> </a:t>
            </a:r>
            <a:r>
              <a:rPr lang="de-DE" sz="1400" dirty="0" err="1" smtClean="0">
                <a:solidFill>
                  <a:srgbClr val="333F48"/>
                </a:solidFill>
                <a:latin typeface="+mn-lt"/>
              </a:rPr>
              <a:t>floating</a:t>
            </a:r>
            <a:r>
              <a:rPr lang="de-DE" sz="1400" dirty="0" smtClean="0">
                <a:solidFill>
                  <a:srgbClr val="333F48"/>
                </a:solidFill>
                <a:latin typeface="+mn-lt"/>
              </a:rPr>
              <a:t> </a:t>
            </a:r>
            <a:r>
              <a:rPr lang="de-DE" sz="1400" dirty="0" err="1" smtClean="0">
                <a:solidFill>
                  <a:srgbClr val="333F48"/>
                </a:solidFill>
                <a:latin typeface="+mn-lt"/>
              </a:rPr>
              <a:t>above</a:t>
            </a:r>
            <a:r>
              <a:rPr lang="de-DE" sz="1400" dirty="0" smtClean="0">
                <a:solidFill>
                  <a:srgbClr val="333F48"/>
                </a:solidFill>
                <a:latin typeface="+mn-lt"/>
              </a:rPr>
              <a:t> </a:t>
            </a:r>
            <a:r>
              <a:rPr lang="de-DE" sz="1400" dirty="0" err="1" smtClean="0">
                <a:solidFill>
                  <a:srgbClr val="333F48"/>
                </a:solidFill>
                <a:latin typeface="+mn-lt"/>
              </a:rPr>
              <a:t>the</a:t>
            </a:r>
            <a:r>
              <a:rPr lang="de-DE" sz="1400" dirty="0" smtClean="0">
                <a:solidFill>
                  <a:srgbClr val="333F48"/>
                </a:solidFill>
                <a:latin typeface="+mn-lt"/>
              </a:rPr>
              <a:t> </a:t>
            </a:r>
            <a:r>
              <a:rPr lang="de-DE" sz="1400" dirty="0" err="1" smtClean="0">
                <a:solidFill>
                  <a:srgbClr val="333F48"/>
                </a:solidFill>
                <a:latin typeface="+mn-lt"/>
              </a:rPr>
              <a:t>sea</a:t>
            </a:r>
            <a:r>
              <a:rPr lang="de-DE" sz="1400" dirty="0" smtClean="0">
                <a:solidFill>
                  <a:srgbClr val="333F48"/>
                </a:solidFill>
                <a:latin typeface="+mn-lt"/>
              </a:rPr>
              <a:t> </a:t>
            </a:r>
            <a:r>
              <a:rPr lang="de-DE" sz="1400" dirty="0" err="1" smtClean="0">
                <a:solidFill>
                  <a:srgbClr val="333F48"/>
                </a:solidFill>
                <a:latin typeface="+mn-lt"/>
              </a:rPr>
              <a:t>bottom</a:t>
            </a:r>
            <a:r>
              <a:rPr lang="de-DE" sz="1400" dirty="0" smtClean="0">
                <a:solidFill>
                  <a:srgbClr val="333F48"/>
                </a:solidFill>
                <a:latin typeface="+mn-lt"/>
              </a:rPr>
              <a:t>. </a:t>
            </a:r>
            <a:r>
              <a:rPr lang="de-DE" sz="1400" dirty="0" err="1" smtClean="0">
                <a:solidFill>
                  <a:srgbClr val="333F48"/>
                </a:solidFill>
                <a:latin typeface="+mn-lt"/>
              </a:rPr>
              <a:t>Mussels</a:t>
            </a:r>
            <a:r>
              <a:rPr lang="de-DE" sz="1400" dirty="0" smtClean="0">
                <a:solidFill>
                  <a:srgbClr val="333F48"/>
                </a:solidFill>
                <a:latin typeface="+mn-lt"/>
              </a:rPr>
              <a:t> </a:t>
            </a:r>
            <a:r>
              <a:rPr lang="de-DE" sz="1400" dirty="0" err="1" smtClean="0">
                <a:solidFill>
                  <a:srgbClr val="333F48"/>
                </a:solidFill>
                <a:latin typeface="+mn-lt"/>
              </a:rPr>
              <a:t>are</a:t>
            </a:r>
            <a:r>
              <a:rPr lang="de-DE" sz="1400" dirty="0" smtClean="0">
                <a:solidFill>
                  <a:srgbClr val="333F48"/>
                </a:solidFill>
                <a:latin typeface="+mn-lt"/>
              </a:rPr>
              <a:t> </a:t>
            </a:r>
            <a:r>
              <a:rPr lang="de-DE" sz="1400" dirty="0" err="1" smtClean="0">
                <a:solidFill>
                  <a:srgbClr val="333F48"/>
                </a:solidFill>
                <a:latin typeface="+mn-lt"/>
              </a:rPr>
              <a:t>masters</a:t>
            </a:r>
            <a:r>
              <a:rPr lang="de-DE" sz="1400" dirty="0" smtClean="0">
                <a:solidFill>
                  <a:srgbClr val="333F48"/>
                </a:solidFill>
                <a:latin typeface="+mn-lt"/>
              </a:rPr>
              <a:t> in </a:t>
            </a:r>
            <a:r>
              <a:rPr lang="de-DE" sz="1400" dirty="0" err="1" smtClean="0">
                <a:solidFill>
                  <a:srgbClr val="333F48"/>
                </a:solidFill>
                <a:latin typeface="+mn-lt"/>
              </a:rPr>
              <a:t>the</a:t>
            </a:r>
            <a:r>
              <a:rPr lang="de-DE" sz="1400" dirty="0" smtClean="0">
                <a:solidFill>
                  <a:srgbClr val="333F48"/>
                </a:solidFill>
                <a:latin typeface="+mn-lt"/>
              </a:rPr>
              <a:t> </a:t>
            </a:r>
            <a:r>
              <a:rPr lang="de-DE" sz="1400" dirty="0" err="1" smtClean="0">
                <a:solidFill>
                  <a:srgbClr val="333F48"/>
                </a:solidFill>
                <a:latin typeface="+mn-lt"/>
              </a:rPr>
              <a:t>art</a:t>
            </a:r>
            <a:r>
              <a:rPr lang="de-DE" sz="1400" dirty="0" smtClean="0">
                <a:solidFill>
                  <a:srgbClr val="333F48"/>
                </a:solidFill>
                <a:latin typeface="+mn-lt"/>
              </a:rPr>
              <a:t> </a:t>
            </a:r>
            <a:r>
              <a:rPr lang="de-DE" sz="1400" dirty="0" err="1" smtClean="0">
                <a:solidFill>
                  <a:srgbClr val="333F48"/>
                </a:solidFill>
                <a:latin typeface="+mn-lt"/>
              </a:rPr>
              <a:t>of</a:t>
            </a:r>
            <a:r>
              <a:rPr lang="de-DE" sz="1400" dirty="0" smtClean="0">
                <a:solidFill>
                  <a:srgbClr val="333F48"/>
                </a:solidFill>
                <a:latin typeface="+mn-lt"/>
              </a:rPr>
              <a:t> </a:t>
            </a:r>
            <a:r>
              <a:rPr lang="de-DE" sz="1400" dirty="0" err="1" smtClean="0">
                <a:solidFill>
                  <a:srgbClr val="333F48"/>
                </a:solidFill>
                <a:latin typeface="+mn-lt"/>
              </a:rPr>
              <a:t>surviving</a:t>
            </a:r>
            <a:r>
              <a:rPr lang="de-DE" sz="1400" dirty="0" smtClean="0">
                <a:solidFill>
                  <a:srgbClr val="333F48"/>
                </a:solidFill>
                <a:latin typeface="+mn-lt"/>
              </a:rPr>
              <a:t> -  </a:t>
            </a:r>
            <a:r>
              <a:rPr lang="de-DE" sz="1400" dirty="0" err="1" smtClean="0">
                <a:solidFill>
                  <a:srgbClr val="333F48"/>
                </a:solidFill>
                <a:latin typeface="+mn-lt"/>
              </a:rPr>
              <a:t>some</a:t>
            </a:r>
            <a:r>
              <a:rPr lang="de-DE" sz="1400" dirty="0" smtClean="0">
                <a:solidFill>
                  <a:srgbClr val="333F48"/>
                </a:solidFill>
                <a:latin typeface="+mn-lt"/>
              </a:rPr>
              <a:t> live </a:t>
            </a:r>
            <a:r>
              <a:rPr lang="de-DE" sz="1400" dirty="0" err="1" smtClean="0">
                <a:solidFill>
                  <a:srgbClr val="333F48"/>
                </a:solidFill>
                <a:latin typeface="+mn-lt"/>
              </a:rPr>
              <a:t>as</a:t>
            </a:r>
            <a:r>
              <a:rPr lang="de-DE" sz="1400" dirty="0" smtClean="0">
                <a:solidFill>
                  <a:srgbClr val="333F48"/>
                </a:solidFill>
                <a:latin typeface="+mn-lt"/>
              </a:rPr>
              <a:t> </a:t>
            </a:r>
            <a:r>
              <a:rPr lang="de-DE" sz="1400" dirty="0" err="1" smtClean="0">
                <a:solidFill>
                  <a:srgbClr val="333F48"/>
                </a:solidFill>
                <a:latin typeface="+mn-lt"/>
              </a:rPr>
              <a:t>long</a:t>
            </a:r>
            <a:r>
              <a:rPr lang="de-DE" sz="1400" dirty="0" smtClean="0">
                <a:solidFill>
                  <a:srgbClr val="333F48"/>
                </a:solidFill>
                <a:latin typeface="+mn-lt"/>
              </a:rPr>
              <a:t> </a:t>
            </a:r>
            <a:r>
              <a:rPr lang="de-DE" sz="1400" dirty="0" err="1" smtClean="0">
                <a:solidFill>
                  <a:srgbClr val="333F48"/>
                </a:solidFill>
                <a:latin typeface="+mn-lt"/>
              </a:rPr>
              <a:t>as</a:t>
            </a:r>
            <a:r>
              <a:rPr lang="de-DE" sz="1400" dirty="0" smtClean="0">
                <a:solidFill>
                  <a:srgbClr val="333F48"/>
                </a:solidFill>
                <a:latin typeface="+mn-lt"/>
              </a:rPr>
              <a:t> </a:t>
            </a:r>
            <a:r>
              <a:rPr lang="de-DE" sz="1400" dirty="0">
                <a:solidFill>
                  <a:srgbClr val="333F48"/>
                </a:solidFill>
                <a:latin typeface="+mn-lt"/>
              </a:rPr>
              <a:t>100 </a:t>
            </a:r>
            <a:r>
              <a:rPr lang="de-DE" sz="1400" dirty="0" err="1" smtClean="0">
                <a:solidFill>
                  <a:srgbClr val="333F48"/>
                </a:solidFill>
                <a:latin typeface="+mn-lt"/>
              </a:rPr>
              <a:t>years</a:t>
            </a:r>
            <a:r>
              <a:rPr lang="de-DE" sz="1400" dirty="0" smtClean="0">
                <a:solidFill>
                  <a:srgbClr val="333F48"/>
                </a:solidFill>
                <a:latin typeface="+mn-lt"/>
              </a:rPr>
              <a:t>. </a:t>
            </a:r>
            <a:r>
              <a:rPr lang="de-DE" sz="1400" dirty="0" err="1" smtClean="0">
                <a:solidFill>
                  <a:srgbClr val="333F48"/>
                </a:solidFill>
                <a:latin typeface="+mn-lt"/>
              </a:rPr>
              <a:t>They</a:t>
            </a:r>
            <a:r>
              <a:rPr lang="de-DE" sz="1400" dirty="0" smtClean="0">
                <a:solidFill>
                  <a:srgbClr val="333F48"/>
                </a:solidFill>
                <a:latin typeface="+mn-lt"/>
              </a:rPr>
              <a:t> </a:t>
            </a:r>
            <a:r>
              <a:rPr lang="de-DE" sz="1400" dirty="0" err="1" smtClean="0">
                <a:solidFill>
                  <a:srgbClr val="333F48"/>
                </a:solidFill>
                <a:latin typeface="+mn-lt"/>
              </a:rPr>
              <a:t>obtain</a:t>
            </a:r>
            <a:r>
              <a:rPr lang="de-DE" sz="1400" dirty="0" smtClean="0">
                <a:solidFill>
                  <a:srgbClr val="333F48"/>
                </a:solidFill>
                <a:latin typeface="+mn-lt"/>
              </a:rPr>
              <a:t> </a:t>
            </a:r>
            <a:r>
              <a:rPr lang="de-DE" sz="1400" dirty="0" err="1" smtClean="0">
                <a:solidFill>
                  <a:srgbClr val="333F48"/>
                </a:solidFill>
                <a:latin typeface="+mn-lt"/>
              </a:rPr>
              <a:t>their</a:t>
            </a:r>
            <a:r>
              <a:rPr lang="de-DE" sz="1400" dirty="0" smtClean="0">
                <a:solidFill>
                  <a:srgbClr val="333F48"/>
                </a:solidFill>
                <a:latin typeface="+mn-lt"/>
              </a:rPr>
              <a:t> </a:t>
            </a:r>
            <a:r>
              <a:rPr lang="de-DE" sz="1400" dirty="0" err="1" smtClean="0">
                <a:solidFill>
                  <a:srgbClr val="333F48"/>
                </a:solidFill>
                <a:latin typeface="+mn-lt"/>
              </a:rPr>
              <a:t>food</a:t>
            </a:r>
            <a:r>
              <a:rPr lang="de-DE" sz="1400" dirty="0" smtClean="0">
                <a:solidFill>
                  <a:srgbClr val="333F48"/>
                </a:solidFill>
                <a:latin typeface="+mn-lt"/>
              </a:rPr>
              <a:t> </a:t>
            </a:r>
            <a:r>
              <a:rPr lang="de-DE" sz="1400" dirty="0" err="1" smtClean="0">
                <a:solidFill>
                  <a:srgbClr val="333F48"/>
                </a:solidFill>
                <a:latin typeface="+mn-lt"/>
              </a:rPr>
              <a:t>from</a:t>
            </a:r>
            <a:r>
              <a:rPr lang="de-DE" sz="1400" dirty="0" smtClean="0">
                <a:solidFill>
                  <a:srgbClr val="333F48"/>
                </a:solidFill>
                <a:latin typeface="+mn-lt"/>
              </a:rPr>
              <a:t> </a:t>
            </a:r>
            <a:r>
              <a:rPr lang="de-DE" sz="1400" dirty="0" err="1" smtClean="0">
                <a:solidFill>
                  <a:srgbClr val="333F48"/>
                </a:solidFill>
                <a:latin typeface="+mn-lt"/>
              </a:rPr>
              <a:t>the</a:t>
            </a:r>
            <a:r>
              <a:rPr lang="de-DE" sz="1400" dirty="0" smtClean="0">
                <a:solidFill>
                  <a:srgbClr val="333F48"/>
                </a:solidFill>
                <a:latin typeface="+mn-lt"/>
              </a:rPr>
              <a:t> </a:t>
            </a:r>
            <a:r>
              <a:rPr lang="de-DE" sz="1400" dirty="0" err="1" smtClean="0">
                <a:solidFill>
                  <a:srgbClr val="333F48"/>
                </a:solidFill>
                <a:latin typeface="+mn-lt"/>
              </a:rPr>
              <a:t>seawater</a:t>
            </a:r>
            <a:r>
              <a:rPr lang="de-DE" sz="1400" dirty="0" smtClean="0">
                <a:solidFill>
                  <a:srgbClr val="333F48"/>
                </a:solidFill>
                <a:latin typeface="+mn-lt"/>
              </a:rPr>
              <a:t>, </a:t>
            </a:r>
            <a:r>
              <a:rPr lang="de-DE" sz="1400" dirty="0" err="1" smtClean="0">
                <a:solidFill>
                  <a:srgbClr val="333F48"/>
                </a:solidFill>
                <a:latin typeface="+mn-lt"/>
              </a:rPr>
              <a:t>which</a:t>
            </a:r>
            <a:r>
              <a:rPr lang="de-DE" sz="1400" dirty="0" smtClean="0">
                <a:solidFill>
                  <a:srgbClr val="333F48"/>
                </a:solidFill>
                <a:latin typeface="+mn-lt"/>
              </a:rPr>
              <a:t> </a:t>
            </a:r>
            <a:r>
              <a:rPr lang="de-DE" sz="1400" dirty="0" err="1" smtClean="0">
                <a:solidFill>
                  <a:srgbClr val="333F48"/>
                </a:solidFill>
                <a:latin typeface="+mn-lt"/>
              </a:rPr>
              <a:t>gives</a:t>
            </a:r>
            <a:r>
              <a:rPr lang="de-DE" sz="1400" dirty="0" smtClean="0">
                <a:solidFill>
                  <a:srgbClr val="333F48"/>
                </a:solidFill>
                <a:latin typeface="+mn-lt"/>
              </a:rPr>
              <a:t> </a:t>
            </a:r>
            <a:r>
              <a:rPr lang="de-DE" sz="1400" dirty="0" err="1" smtClean="0">
                <a:solidFill>
                  <a:srgbClr val="333F48"/>
                </a:solidFill>
                <a:latin typeface="+mn-lt"/>
              </a:rPr>
              <a:t>them</a:t>
            </a:r>
            <a:r>
              <a:rPr lang="de-DE" sz="1400" dirty="0" smtClean="0">
                <a:solidFill>
                  <a:srgbClr val="333F48"/>
                </a:solidFill>
                <a:latin typeface="+mn-lt"/>
              </a:rPr>
              <a:t> a </a:t>
            </a:r>
            <a:r>
              <a:rPr lang="de-DE" sz="1400" dirty="0" err="1" smtClean="0">
                <a:solidFill>
                  <a:srgbClr val="333F48"/>
                </a:solidFill>
                <a:latin typeface="+mn-lt"/>
              </a:rPr>
              <a:t>whole</a:t>
            </a:r>
            <a:r>
              <a:rPr lang="de-DE" sz="1400" dirty="0" smtClean="0">
                <a:solidFill>
                  <a:srgbClr val="333F48"/>
                </a:solidFill>
                <a:latin typeface="+mn-lt"/>
              </a:rPr>
              <a:t> </a:t>
            </a:r>
            <a:r>
              <a:rPr lang="de-DE" sz="1400" dirty="0" err="1" smtClean="0">
                <a:solidFill>
                  <a:srgbClr val="333F48"/>
                </a:solidFill>
                <a:latin typeface="+mn-lt"/>
              </a:rPr>
              <a:t>variety</a:t>
            </a:r>
            <a:r>
              <a:rPr lang="de-DE" sz="1400" dirty="0" smtClean="0">
                <a:solidFill>
                  <a:srgbClr val="333F48"/>
                </a:solidFill>
                <a:latin typeface="+mn-lt"/>
              </a:rPr>
              <a:t> </a:t>
            </a:r>
            <a:r>
              <a:rPr lang="de-DE" sz="1400" dirty="0" err="1" smtClean="0">
                <a:solidFill>
                  <a:srgbClr val="333F48"/>
                </a:solidFill>
                <a:latin typeface="+mn-lt"/>
              </a:rPr>
              <a:t>of</a:t>
            </a:r>
            <a:r>
              <a:rPr lang="de-DE" sz="1400" dirty="0" smtClean="0">
                <a:solidFill>
                  <a:srgbClr val="333F48"/>
                </a:solidFill>
                <a:latin typeface="+mn-lt"/>
              </a:rPr>
              <a:t> </a:t>
            </a:r>
            <a:r>
              <a:rPr lang="de-DE" sz="1400" dirty="0" err="1" smtClean="0">
                <a:solidFill>
                  <a:srgbClr val="333F48"/>
                </a:solidFill>
                <a:latin typeface="+mn-lt"/>
              </a:rPr>
              <a:t>nutrients</a:t>
            </a:r>
            <a:r>
              <a:rPr lang="de-DE" sz="1400" dirty="0" smtClean="0">
                <a:solidFill>
                  <a:srgbClr val="333F48"/>
                </a:solidFill>
                <a:latin typeface="+mn-lt"/>
              </a:rPr>
              <a:t>.</a:t>
            </a:r>
          </a:p>
          <a:p>
            <a:pPr marL="0" indent="0" algn="just" eaLnBrk="1" hangingPunct="1">
              <a:lnSpc>
                <a:spcPct val="120000"/>
              </a:lnSpc>
              <a:buNone/>
              <a:defRPr/>
            </a:pPr>
            <a:r>
              <a:rPr lang="de-DE" sz="1400" dirty="0" smtClean="0">
                <a:solidFill>
                  <a:srgbClr val="333F48"/>
                </a:solidFill>
                <a:latin typeface="+mn-lt"/>
              </a:rPr>
              <a:t> </a:t>
            </a:r>
            <a:r>
              <a:rPr lang="de-DE" sz="1400" dirty="0" err="1" smtClean="0">
                <a:solidFill>
                  <a:srgbClr val="333F48"/>
                </a:solidFill>
                <a:latin typeface="+mn-lt"/>
              </a:rPr>
              <a:t>Cosmetic</a:t>
            </a:r>
            <a:r>
              <a:rPr lang="de-DE" sz="1400" dirty="0" smtClean="0">
                <a:solidFill>
                  <a:srgbClr val="333F48"/>
                </a:solidFill>
                <a:latin typeface="+mn-lt"/>
              </a:rPr>
              <a:t> </a:t>
            </a:r>
            <a:r>
              <a:rPr lang="de-DE" sz="1400" dirty="0" err="1" smtClean="0">
                <a:solidFill>
                  <a:srgbClr val="333F48"/>
                </a:solidFill>
                <a:latin typeface="+mn-lt"/>
              </a:rPr>
              <a:t>benefits</a:t>
            </a:r>
            <a:r>
              <a:rPr lang="de-DE" sz="1400" dirty="0" smtClean="0">
                <a:solidFill>
                  <a:srgbClr val="333F48"/>
                </a:solidFill>
                <a:latin typeface="+mn-lt"/>
              </a:rPr>
              <a:t> </a:t>
            </a:r>
            <a:r>
              <a:rPr lang="de-DE" sz="1400" dirty="0" err="1" smtClean="0">
                <a:solidFill>
                  <a:srgbClr val="333F48"/>
                </a:solidFill>
                <a:latin typeface="+mn-lt"/>
              </a:rPr>
              <a:t>of</a:t>
            </a:r>
            <a:r>
              <a:rPr lang="de-DE" sz="1400" dirty="0" smtClean="0">
                <a:solidFill>
                  <a:srgbClr val="333F48"/>
                </a:solidFill>
                <a:latin typeface="+mn-lt"/>
              </a:rPr>
              <a:t> </a:t>
            </a:r>
            <a:r>
              <a:rPr lang="de-DE" sz="1400" dirty="0" err="1" smtClean="0">
                <a:solidFill>
                  <a:srgbClr val="333F48"/>
                </a:solidFill>
                <a:latin typeface="+mn-lt"/>
              </a:rPr>
              <a:t>shells</a:t>
            </a:r>
            <a:r>
              <a:rPr lang="de-DE" sz="1400" dirty="0" smtClean="0">
                <a:solidFill>
                  <a:srgbClr val="333F48"/>
                </a:solidFill>
                <a:latin typeface="+mn-lt"/>
              </a:rPr>
              <a:t>:</a:t>
            </a:r>
            <a:endParaRPr lang="de-DE" sz="1400" dirty="0">
              <a:solidFill>
                <a:srgbClr val="333F48"/>
              </a:solidFill>
              <a:latin typeface="+mn-lt"/>
            </a:endParaRPr>
          </a:p>
          <a:p>
            <a:pPr eaLnBrk="1" hangingPunct="1">
              <a:lnSpc>
                <a:spcPct val="150000"/>
              </a:lnSpc>
              <a:buClr>
                <a:srgbClr val="333F48"/>
              </a:buClr>
              <a:buSzPct val="120000"/>
              <a:buFont typeface="Arial" panose="020B0604020202020204" pitchFamily="34" charset="0"/>
              <a:buChar char="•"/>
              <a:defRPr/>
            </a:pPr>
            <a:r>
              <a:rPr lang="de-DE" sz="1400" dirty="0" err="1">
                <a:solidFill>
                  <a:srgbClr val="333F48"/>
                </a:solidFill>
                <a:latin typeface="+mn-lt"/>
              </a:rPr>
              <a:t>They</a:t>
            </a:r>
            <a:r>
              <a:rPr lang="de-DE" sz="1400" dirty="0">
                <a:solidFill>
                  <a:srgbClr val="333F48"/>
                </a:solidFill>
                <a:latin typeface="+mn-lt"/>
              </a:rPr>
              <a:t> </a:t>
            </a:r>
            <a:r>
              <a:rPr lang="de-DE" sz="1400" dirty="0" err="1">
                <a:solidFill>
                  <a:srgbClr val="333F48"/>
                </a:solidFill>
                <a:latin typeface="+mn-lt"/>
              </a:rPr>
              <a:t>are</a:t>
            </a:r>
            <a:r>
              <a:rPr lang="de-DE" sz="1400" dirty="0">
                <a:solidFill>
                  <a:srgbClr val="333F48"/>
                </a:solidFill>
                <a:latin typeface="+mn-lt"/>
              </a:rPr>
              <a:t> </a:t>
            </a:r>
            <a:r>
              <a:rPr lang="de-DE" sz="1400" dirty="0" err="1">
                <a:solidFill>
                  <a:srgbClr val="333F48"/>
                </a:solidFill>
                <a:latin typeface="+mn-lt"/>
              </a:rPr>
              <a:t>rich</a:t>
            </a:r>
            <a:r>
              <a:rPr lang="de-DE" sz="1400" dirty="0">
                <a:solidFill>
                  <a:srgbClr val="333F48"/>
                </a:solidFill>
                <a:latin typeface="+mn-lt"/>
              </a:rPr>
              <a:t> in </a:t>
            </a:r>
            <a:r>
              <a:rPr lang="de-DE" sz="1400" dirty="0" err="1">
                <a:solidFill>
                  <a:srgbClr val="333F48"/>
                </a:solidFill>
                <a:latin typeface="+mn-lt"/>
              </a:rPr>
              <a:t>calcium</a:t>
            </a:r>
            <a:r>
              <a:rPr lang="de-DE" sz="1400" dirty="0">
                <a:solidFill>
                  <a:srgbClr val="333F48"/>
                </a:solidFill>
                <a:latin typeface="+mn-lt"/>
              </a:rPr>
              <a:t> </a:t>
            </a:r>
            <a:r>
              <a:rPr lang="de-DE" sz="1400" dirty="0" err="1">
                <a:solidFill>
                  <a:srgbClr val="333F48"/>
                </a:solidFill>
                <a:latin typeface="+mn-lt"/>
              </a:rPr>
              <a:t>carbonate</a:t>
            </a:r>
            <a:endParaRPr lang="de-DE" sz="1400" dirty="0">
              <a:solidFill>
                <a:srgbClr val="333F48"/>
              </a:solidFill>
              <a:latin typeface="+mn-lt"/>
            </a:endParaRPr>
          </a:p>
          <a:p>
            <a:pPr eaLnBrk="1" hangingPunct="1">
              <a:lnSpc>
                <a:spcPct val="150000"/>
              </a:lnSpc>
              <a:buClr>
                <a:srgbClr val="333F48"/>
              </a:buClr>
              <a:buSzPct val="120000"/>
              <a:buFont typeface="Arial" panose="020B0604020202020204" pitchFamily="34" charset="0"/>
              <a:buChar char="•"/>
              <a:defRPr/>
            </a:pPr>
            <a:r>
              <a:rPr lang="de-DE" sz="1400" dirty="0" err="1">
                <a:solidFill>
                  <a:srgbClr val="333F48"/>
                </a:solidFill>
                <a:latin typeface="+mn-lt"/>
              </a:rPr>
              <a:t>They</a:t>
            </a:r>
            <a:r>
              <a:rPr lang="de-DE" sz="1400" dirty="0">
                <a:solidFill>
                  <a:srgbClr val="333F48"/>
                </a:solidFill>
                <a:latin typeface="+mn-lt"/>
              </a:rPr>
              <a:t> </a:t>
            </a:r>
            <a:r>
              <a:rPr lang="de-DE" sz="1400" dirty="0" err="1">
                <a:solidFill>
                  <a:srgbClr val="333F48"/>
                </a:solidFill>
                <a:latin typeface="+mn-lt"/>
              </a:rPr>
              <a:t>have</a:t>
            </a:r>
            <a:r>
              <a:rPr lang="de-DE" sz="1400" dirty="0">
                <a:solidFill>
                  <a:srgbClr val="333F48"/>
                </a:solidFill>
                <a:latin typeface="+mn-lt"/>
              </a:rPr>
              <a:t> a </a:t>
            </a:r>
            <a:r>
              <a:rPr lang="de-DE" sz="1400" dirty="0" err="1">
                <a:solidFill>
                  <a:srgbClr val="333F48"/>
                </a:solidFill>
                <a:latin typeface="+mn-lt"/>
              </a:rPr>
              <a:t>detoxifying</a:t>
            </a:r>
            <a:r>
              <a:rPr lang="de-DE" sz="1400" dirty="0">
                <a:solidFill>
                  <a:srgbClr val="333F48"/>
                </a:solidFill>
                <a:latin typeface="+mn-lt"/>
              </a:rPr>
              <a:t> </a:t>
            </a:r>
            <a:r>
              <a:rPr lang="de-DE" sz="1400" dirty="0" err="1">
                <a:solidFill>
                  <a:srgbClr val="333F48"/>
                </a:solidFill>
                <a:latin typeface="+mn-lt"/>
              </a:rPr>
              <a:t>effect</a:t>
            </a:r>
            <a:endParaRPr lang="de-DE" sz="1400" dirty="0">
              <a:solidFill>
                <a:srgbClr val="333F48"/>
              </a:solidFill>
              <a:latin typeface="+mn-lt"/>
            </a:endParaRPr>
          </a:p>
          <a:p>
            <a:pPr eaLnBrk="1" hangingPunct="1">
              <a:lnSpc>
                <a:spcPct val="150000"/>
              </a:lnSpc>
              <a:buClr>
                <a:srgbClr val="333F48"/>
              </a:buClr>
              <a:buSzPct val="120000"/>
              <a:buFont typeface="Arial" panose="020B0604020202020204" pitchFamily="34" charset="0"/>
              <a:buChar char="•"/>
              <a:defRPr/>
            </a:pPr>
            <a:r>
              <a:rPr lang="de-DE" sz="1400" dirty="0" err="1">
                <a:solidFill>
                  <a:srgbClr val="333F48"/>
                </a:solidFill>
                <a:latin typeface="+mn-lt"/>
              </a:rPr>
              <a:t>Strengthen</a:t>
            </a:r>
            <a:r>
              <a:rPr lang="de-DE" sz="1400" dirty="0">
                <a:solidFill>
                  <a:srgbClr val="333F48"/>
                </a:solidFill>
                <a:latin typeface="+mn-lt"/>
              </a:rPr>
              <a:t> </a:t>
            </a:r>
            <a:r>
              <a:rPr lang="de-DE" sz="1400" dirty="0" err="1">
                <a:solidFill>
                  <a:srgbClr val="333F48"/>
                </a:solidFill>
                <a:latin typeface="+mn-lt"/>
              </a:rPr>
              <a:t>the</a:t>
            </a:r>
            <a:r>
              <a:rPr lang="de-DE" sz="1400" dirty="0">
                <a:solidFill>
                  <a:srgbClr val="333F48"/>
                </a:solidFill>
                <a:latin typeface="+mn-lt"/>
              </a:rPr>
              <a:t> </a:t>
            </a:r>
            <a:r>
              <a:rPr lang="de-DE" sz="1400" dirty="0" err="1">
                <a:solidFill>
                  <a:srgbClr val="333F48"/>
                </a:solidFill>
                <a:latin typeface="+mn-lt"/>
              </a:rPr>
              <a:t>connective</a:t>
            </a:r>
            <a:r>
              <a:rPr lang="de-DE" sz="1400" dirty="0">
                <a:solidFill>
                  <a:srgbClr val="333F48"/>
                </a:solidFill>
                <a:latin typeface="+mn-lt"/>
              </a:rPr>
              <a:t> </a:t>
            </a:r>
            <a:r>
              <a:rPr lang="de-DE" sz="1400" dirty="0" err="1">
                <a:solidFill>
                  <a:srgbClr val="333F48"/>
                </a:solidFill>
                <a:latin typeface="+mn-lt"/>
              </a:rPr>
              <a:t>tissue</a:t>
            </a:r>
            <a:endParaRPr lang="de-DE" sz="1400" dirty="0">
              <a:solidFill>
                <a:srgbClr val="333F48"/>
              </a:solidFill>
              <a:latin typeface="+mn-lt"/>
            </a:endParaRPr>
          </a:p>
          <a:p>
            <a:pPr eaLnBrk="1" hangingPunct="1">
              <a:lnSpc>
                <a:spcPct val="150000"/>
              </a:lnSpc>
              <a:buClr>
                <a:srgbClr val="333F48"/>
              </a:buClr>
              <a:buSzPct val="120000"/>
              <a:buFont typeface="Arial" panose="020B0604020202020204" pitchFamily="34" charset="0"/>
              <a:buChar char="•"/>
              <a:defRPr/>
            </a:pPr>
            <a:r>
              <a:rPr lang="de-DE" sz="1400" dirty="0" err="1">
                <a:solidFill>
                  <a:srgbClr val="333F48"/>
                </a:solidFill>
                <a:latin typeface="+mn-lt"/>
              </a:rPr>
              <a:t>Remineralise</a:t>
            </a:r>
            <a:r>
              <a:rPr lang="de-DE" sz="1400" dirty="0" smtClean="0">
                <a:solidFill>
                  <a:srgbClr val="333F48"/>
                </a:solidFill>
                <a:latin typeface="+mn-lt"/>
              </a:rPr>
              <a:t>, </a:t>
            </a:r>
            <a:r>
              <a:rPr lang="de-DE" sz="1400" dirty="0" err="1" smtClean="0">
                <a:solidFill>
                  <a:srgbClr val="333F48"/>
                </a:solidFill>
                <a:latin typeface="+mn-lt"/>
              </a:rPr>
              <a:t>regenerate</a:t>
            </a:r>
            <a:r>
              <a:rPr lang="de-DE" sz="1400" dirty="0" smtClean="0">
                <a:solidFill>
                  <a:srgbClr val="333F48"/>
                </a:solidFill>
                <a:latin typeface="+mn-lt"/>
              </a:rPr>
              <a:t> </a:t>
            </a:r>
            <a:r>
              <a:rPr lang="de-DE" sz="1400" dirty="0" err="1" smtClean="0">
                <a:solidFill>
                  <a:srgbClr val="333F48"/>
                </a:solidFill>
                <a:latin typeface="+mn-lt"/>
              </a:rPr>
              <a:t>and</a:t>
            </a:r>
            <a:r>
              <a:rPr lang="de-DE" sz="1400" dirty="0" smtClean="0">
                <a:solidFill>
                  <a:srgbClr val="333F48"/>
                </a:solidFill>
                <a:latin typeface="+mn-lt"/>
              </a:rPr>
              <a:t> </a:t>
            </a:r>
            <a:r>
              <a:rPr lang="de-DE" sz="1400" dirty="0" err="1" smtClean="0">
                <a:solidFill>
                  <a:srgbClr val="333F48"/>
                </a:solidFill>
                <a:latin typeface="+mn-lt"/>
              </a:rPr>
              <a:t>nurture</a:t>
            </a:r>
            <a:endParaRPr lang="de-DE" sz="1400" dirty="0" smtClean="0">
              <a:solidFill>
                <a:srgbClr val="333F48"/>
              </a:solidFill>
              <a:latin typeface="+mn-lt"/>
            </a:endParaRPr>
          </a:p>
          <a:p>
            <a:pPr marL="0" indent="0" eaLnBrk="1" hangingPunct="1">
              <a:lnSpc>
                <a:spcPct val="20000"/>
              </a:lnSpc>
              <a:buClr>
                <a:srgbClr val="333F48"/>
              </a:buClr>
              <a:buSzPct val="120000"/>
              <a:buNone/>
              <a:defRPr/>
            </a:pPr>
            <a:endParaRPr lang="de-DE" sz="1400" dirty="0">
              <a:solidFill>
                <a:srgbClr val="333F48"/>
              </a:solidFill>
              <a:latin typeface="+mn-lt"/>
            </a:endParaRPr>
          </a:p>
          <a:p>
            <a:pPr marL="0" indent="0" eaLnBrk="1" hangingPunct="1">
              <a:lnSpc>
                <a:spcPct val="150000"/>
              </a:lnSpc>
              <a:buClr>
                <a:srgbClr val="333F48"/>
              </a:buClr>
              <a:buSzPct val="120000"/>
              <a:buNone/>
              <a:defRPr/>
            </a:pPr>
            <a:r>
              <a:rPr lang="de-DE" sz="1400" dirty="0" smtClean="0">
                <a:solidFill>
                  <a:srgbClr val="333F48"/>
                </a:solidFill>
                <a:latin typeface="+mn-lt"/>
              </a:rPr>
              <a:t>The </a:t>
            </a:r>
            <a:r>
              <a:rPr lang="de-DE" sz="1400" dirty="0" err="1" smtClean="0">
                <a:solidFill>
                  <a:srgbClr val="333F48"/>
                </a:solidFill>
                <a:latin typeface="+mn-lt"/>
              </a:rPr>
              <a:t>shell</a:t>
            </a:r>
            <a:r>
              <a:rPr lang="de-DE" sz="1400" dirty="0" smtClean="0">
                <a:solidFill>
                  <a:srgbClr val="333F48"/>
                </a:solidFill>
                <a:latin typeface="+mn-lt"/>
              </a:rPr>
              <a:t> </a:t>
            </a:r>
            <a:r>
              <a:rPr lang="de-DE" sz="1400" dirty="0" err="1" smtClean="0">
                <a:solidFill>
                  <a:srgbClr val="333F48"/>
                </a:solidFill>
                <a:latin typeface="+mn-lt"/>
              </a:rPr>
              <a:t>is</a:t>
            </a:r>
            <a:r>
              <a:rPr lang="de-DE" sz="1400" dirty="0" smtClean="0">
                <a:solidFill>
                  <a:srgbClr val="333F48"/>
                </a:solidFill>
                <a:latin typeface="+mn-lt"/>
              </a:rPr>
              <a:t> </a:t>
            </a:r>
            <a:r>
              <a:rPr lang="de-DE" sz="1400" dirty="0" err="1" smtClean="0">
                <a:solidFill>
                  <a:srgbClr val="333F48"/>
                </a:solidFill>
                <a:latin typeface="+mn-lt"/>
              </a:rPr>
              <a:t>one</a:t>
            </a:r>
            <a:r>
              <a:rPr lang="de-DE" sz="1400" dirty="0" smtClean="0">
                <a:solidFill>
                  <a:srgbClr val="333F48"/>
                </a:solidFill>
                <a:latin typeface="+mn-lt"/>
              </a:rPr>
              <a:t> </a:t>
            </a:r>
            <a:r>
              <a:rPr lang="de-DE" sz="1400" dirty="0" err="1" smtClean="0">
                <a:solidFill>
                  <a:srgbClr val="333F48"/>
                </a:solidFill>
                <a:latin typeface="+mn-lt"/>
              </a:rPr>
              <a:t>of</a:t>
            </a:r>
            <a:r>
              <a:rPr lang="de-DE" sz="1400" dirty="0" smtClean="0">
                <a:solidFill>
                  <a:srgbClr val="333F48"/>
                </a:solidFill>
                <a:latin typeface="+mn-lt"/>
              </a:rPr>
              <a:t> </a:t>
            </a:r>
            <a:r>
              <a:rPr lang="de-DE" sz="1400" dirty="0" err="1" smtClean="0">
                <a:solidFill>
                  <a:srgbClr val="333F48"/>
                </a:solidFill>
                <a:latin typeface="+mn-lt"/>
              </a:rPr>
              <a:t>the</a:t>
            </a:r>
            <a:r>
              <a:rPr lang="de-DE" sz="1400" dirty="0" smtClean="0">
                <a:solidFill>
                  <a:srgbClr val="333F48"/>
                </a:solidFill>
                <a:latin typeface="+mn-lt"/>
              </a:rPr>
              <a:t> </a:t>
            </a:r>
            <a:r>
              <a:rPr lang="de-DE" sz="1400" dirty="0" err="1" smtClean="0">
                <a:solidFill>
                  <a:srgbClr val="333F48"/>
                </a:solidFill>
                <a:latin typeface="+mn-lt"/>
              </a:rPr>
              <a:t>six</a:t>
            </a:r>
            <a:r>
              <a:rPr lang="de-DE" sz="1400" dirty="0" smtClean="0">
                <a:solidFill>
                  <a:srgbClr val="333F48"/>
                </a:solidFill>
                <a:latin typeface="+mn-lt"/>
              </a:rPr>
              <a:t> </a:t>
            </a:r>
            <a:r>
              <a:rPr lang="de-DE" sz="1400" dirty="0" err="1" smtClean="0">
                <a:solidFill>
                  <a:srgbClr val="333F48"/>
                </a:solidFill>
                <a:latin typeface="+mn-lt"/>
              </a:rPr>
              <a:t>interactive</a:t>
            </a:r>
            <a:r>
              <a:rPr lang="de-DE" sz="1400" dirty="0" smtClean="0">
                <a:solidFill>
                  <a:srgbClr val="333F48"/>
                </a:solidFill>
                <a:latin typeface="+mn-lt"/>
              </a:rPr>
              <a:t> </a:t>
            </a:r>
            <a:r>
              <a:rPr lang="de-DE" sz="1400" dirty="0" err="1" smtClean="0">
                <a:solidFill>
                  <a:srgbClr val="333F48"/>
                </a:solidFill>
                <a:latin typeface="+mn-lt"/>
              </a:rPr>
              <a:t>ingredients</a:t>
            </a:r>
            <a:r>
              <a:rPr lang="de-DE" sz="1400" dirty="0" smtClean="0">
                <a:solidFill>
                  <a:srgbClr val="333F48"/>
                </a:solidFill>
                <a:latin typeface="+mn-lt"/>
              </a:rPr>
              <a:t> </a:t>
            </a:r>
            <a:r>
              <a:rPr lang="de-DE" sz="1400" dirty="0" err="1" smtClean="0">
                <a:solidFill>
                  <a:srgbClr val="333F48"/>
                </a:solidFill>
                <a:latin typeface="+mn-lt"/>
              </a:rPr>
              <a:t>of</a:t>
            </a:r>
            <a:r>
              <a:rPr lang="de-DE" sz="1400" dirty="0" smtClean="0">
                <a:solidFill>
                  <a:srgbClr val="333F48"/>
                </a:solidFill>
                <a:latin typeface="+mn-lt"/>
              </a:rPr>
              <a:t> </a:t>
            </a:r>
            <a:r>
              <a:rPr lang="de-DE" sz="1400" dirty="0" err="1" smtClean="0">
                <a:solidFill>
                  <a:srgbClr val="333F48"/>
                </a:solidFill>
                <a:latin typeface="+mn-lt"/>
              </a:rPr>
              <a:t>our</a:t>
            </a:r>
            <a:r>
              <a:rPr lang="de-DE" sz="1400" dirty="0" smtClean="0">
                <a:solidFill>
                  <a:srgbClr val="333F48"/>
                </a:solidFill>
                <a:latin typeface="+mn-lt"/>
              </a:rPr>
              <a:t> </a:t>
            </a:r>
            <a:r>
              <a:rPr lang="de-DE" sz="1400" dirty="0" err="1" smtClean="0">
                <a:solidFill>
                  <a:srgbClr val="333F48"/>
                </a:solidFill>
                <a:latin typeface="+mn-lt"/>
              </a:rPr>
              <a:t>exclusive</a:t>
            </a:r>
            <a:r>
              <a:rPr lang="de-DE" sz="1400" dirty="0" smtClean="0">
                <a:solidFill>
                  <a:srgbClr val="333F48"/>
                </a:solidFill>
                <a:latin typeface="+mn-lt"/>
              </a:rPr>
              <a:t> </a:t>
            </a:r>
            <a:r>
              <a:rPr lang="de-DE" sz="1400" b="1" dirty="0" err="1" smtClean="0">
                <a:solidFill>
                  <a:srgbClr val="333F48"/>
                </a:solidFill>
                <a:latin typeface="+mn-lt"/>
              </a:rPr>
              <a:t>Celumer</a:t>
            </a:r>
            <a:r>
              <a:rPr lang="de-DE" sz="1400" b="1" dirty="0" smtClean="0">
                <a:solidFill>
                  <a:srgbClr val="333F48"/>
                </a:solidFill>
                <a:latin typeface="+mn-lt"/>
              </a:rPr>
              <a:t> Marine </a:t>
            </a:r>
            <a:r>
              <a:rPr lang="de-DE" sz="1400" b="1" dirty="0" err="1" smtClean="0">
                <a:solidFill>
                  <a:srgbClr val="333F48"/>
                </a:solidFill>
                <a:latin typeface="+mn-lt"/>
              </a:rPr>
              <a:t>Extract</a:t>
            </a:r>
            <a:r>
              <a:rPr lang="de-DE" sz="1400" b="1" dirty="0" smtClean="0">
                <a:solidFill>
                  <a:srgbClr val="333F48"/>
                </a:solidFill>
                <a:latin typeface="+mn-lt"/>
              </a:rPr>
              <a:t>.</a:t>
            </a:r>
            <a:endParaRPr lang="de-DE" sz="1400" b="1" dirty="0">
              <a:solidFill>
                <a:srgbClr val="333F48"/>
              </a:solidFill>
              <a:latin typeface="+mn-lt"/>
            </a:endParaRPr>
          </a:p>
        </p:txBody>
      </p:sp>
      <p:pic>
        <p:nvPicPr>
          <p:cNvPr id="66562" name="Picture 2" descr="K:\Marketing\Dalton\01 Bilder\Wirkstoffe\Wirkstoffe PPT\Wirkstoff Muscheln - Shell_P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7" y="1488724"/>
            <a:ext cx="3601317" cy="4815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19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fade">
                                      <p:cBhvr>
                                        <p:cTn id="7" dur="5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797244"/>
            <a:ext cx="10946143" cy="692150"/>
          </a:xfrm>
        </p:spPr>
        <p:txBody>
          <a:bodyPr/>
          <a:lstStyle/>
          <a:p>
            <a:pPr eaLnBrk="1" hangingPunct="1"/>
            <a:r>
              <a:rPr lang="de-DE" altLang="de-DE" dirty="0" err="1" smtClean="0"/>
              <a:t>Celumer</a:t>
            </a:r>
            <a:r>
              <a:rPr lang="de-DE" altLang="de-DE" dirty="0" smtClean="0"/>
              <a:t> Marine Minerals</a:t>
            </a:r>
            <a:endParaRPr lang="de-DE" altLang="de-DE" dirty="0"/>
          </a:p>
        </p:txBody>
      </p:sp>
      <p:sp>
        <p:nvSpPr>
          <p:cNvPr id="12" name="Rectangle 10"/>
          <p:cNvSpPr>
            <a:spLocks noGrp="1" noChangeArrowheads="1"/>
          </p:cNvSpPr>
          <p:nvPr>
            <p:ph type="body" sz="half" idx="1"/>
          </p:nvPr>
        </p:nvSpPr>
        <p:spPr>
          <a:xfrm>
            <a:off x="4656139" y="1984749"/>
            <a:ext cx="6448466" cy="4310062"/>
          </a:xfrm>
        </p:spPr>
        <p:txBody>
          <a:bodyPr/>
          <a:lstStyle/>
          <a:p>
            <a:pPr marL="0" indent="0" eaLnBrk="1" hangingPunct="1">
              <a:buNone/>
              <a:defRPr/>
            </a:pPr>
            <a:r>
              <a:rPr lang="de-DE" dirty="0" smtClean="0"/>
              <a:t>The </a:t>
            </a:r>
            <a:r>
              <a:rPr lang="de-DE" dirty="0" err="1" smtClean="0"/>
              <a:t>composition</a:t>
            </a:r>
            <a:r>
              <a:rPr lang="de-DE" dirty="0" smtClean="0"/>
              <a:t> </a:t>
            </a:r>
            <a:r>
              <a:rPr lang="de-DE" dirty="0" err="1" smtClean="0"/>
              <a:t>of</a:t>
            </a:r>
            <a:r>
              <a:rPr lang="de-DE" dirty="0" smtClean="0"/>
              <a:t> </a:t>
            </a:r>
            <a:r>
              <a:rPr lang="de-DE" dirty="0" err="1" smtClean="0"/>
              <a:t>the</a:t>
            </a:r>
            <a:r>
              <a:rPr lang="de-DE" dirty="0"/>
              <a:t> </a:t>
            </a:r>
            <a:r>
              <a:rPr lang="de-DE" dirty="0" err="1" smtClean="0"/>
              <a:t>Celumer</a:t>
            </a:r>
            <a:r>
              <a:rPr lang="de-DE" dirty="0" smtClean="0"/>
              <a:t> Marine Minerals </a:t>
            </a:r>
            <a:r>
              <a:rPr lang="de-DE" dirty="0" err="1" smtClean="0"/>
              <a:t>is</a:t>
            </a:r>
            <a:r>
              <a:rPr lang="de-DE" dirty="0" smtClean="0"/>
              <a:t> </a:t>
            </a:r>
            <a:r>
              <a:rPr lang="de-DE" dirty="0" err="1" smtClean="0"/>
              <a:t>similar</a:t>
            </a:r>
            <a:r>
              <a:rPr lang="de-DE" dirty="0" smtClean="0"/>
              <a:t> </a:t>
            </a:r>
            <a:r>
              <a:rPr lang="de-DE" dirty="0" err="1" smtClean="0"/>
              <a:t>to</a:t>
            </a:r>
            <a:r>
              <a:rPr lang="de-DE" dirty="0" smtClean="0"/>
              <a:t> </a:t>
            </a:r>
            <a:r>
              <a:rPr lang="de-DE" dirty="0" err="1" smtClean="0"/>
              <a:t>blood</a:t>
            </a:r>
            <a:r>
              <a:rPr lang="de-DE" dirty="0" smtClean="0"/>
              <a:t> </a:t>
            </a:r>
            <a:r>
              <a:rPr lang="de-DE" dirty="0" err="1" smtClean="0"/>
              <a:t>plasma</a:t>
            </a:r>
            <a:r>
              <a:rPr lang="de-DE" dirty="0" smtClean="0"/>
              <a:t>, </a:t>
            </a:r>
            <a:r>
              <a:rPr lang="de-DE" dirty="0" err="1" smtClean="0"/>
              <a:t>which</a:t>
            </a:r>
            <a:r>
              <a:rPr lang="de-DE" dirty="0" smtClean="0"/>
              <a:t> </a:t>
            </a:r>
            <a:r>
              <a:rPr lang="de-DE" dirty="0" err="1" smtClean="0"/>
              <a:t>allows</a:t>
            </a:r>
            <a:r>
              <a:rPr lang="de-DE" dirty="0" smtClean="0"/>
              <a:t> </a:t>
            </a:r>
            <a:r>
              <a:rPr lang="de-DE" dirty="0" err="1" smtClean="0"/>
              <a:t>for</a:t>
            </a:r>
            <a:r>
              <a:rPr lang="de-DE" dirty="0" smtClean="0"/>
              <a:t> quicker </a:t>
            </a:r>
            <a:r>
              <a:rPr lang="de-DE" dirty="0" err="1" smtClean="0"/>
              <a:t>absorption</a:t>
            </a:r>
            <a:r>
              <a:rPr lang="de-DE" dirty="0" smtClean="0"/>
              <a:t> </a:t>
            </a:r>
            <a:r>
              <a:rPr lang="de-DE" dirty="0" err="1" smtClean="0"/>
              <a:t>of</a:t>
            </a:r>
            <a:r>
              <a:rPr lang="de-DE" dirty="0" smtClean="0"/>
              <a:t> </a:t>
            </a:r>
            <a:r>
              <a:rPr lang="de-DE" dirty="0" err="1" smtClean="0"/>
              <a:t>active</a:t>
            </a:r>
            <a:r>
              <a:rPr lang="de-DE" dirty="0" smtClean="0"/>
              <a:t> </a:t>
            </a:r>
            <a:r>
              <a:rPr lang="de-DE" dirty="0" err="1" smtClean="0"/>
              <a:t>ingredients</a:t>
            </a:r>
            <a:r>
              <a:rPr lang="de-DE" dirty="0" smtClean="0"/>
              <a:t> </a:t>
            </a:r>
            <a:r>
              <a:rPr lang="de-DE" dirty="0" err="1" smtClean="0"/>
              <a:t>into</a:t>
            </a:r>
            <a:r>
              <a:rPr lang="de-DE" dirty="0" smtClean="0"/>
              <a:t> </a:t>
            </a:r>
            <a:r>
              <a:rPr lang="de-DE" dirty="0" err="1" smtClean="0"/>
              <a:t>deeper</a:t>
            </a:r>
            <a:r>
              <a:rPr lang="de-DE" dirty="0" smtClean="0"/>
              <a:t> </a:t>
            </a:r>
            <a:r>
              <a:rPr lang="de-DE" dirty="0" err="1" smtClean="0"/>
              <a:t>layers</a:t>
            </a:r>
            <a:r>
              <a:rPr lang="de-DE" dirty="0" smtClean="0"/>
              <a:t> </a:t>
            </a:r>
            <a:r>
              <a:rPr lang="de-DE" dirty="0" err="1" smtClean="0"/>
              <a:t>of</a:t>
            </a:r>
            <a:r>
              <a:rPr lang="de-DE" dirty="0" smtClean="0"/>
              <a:t> </a:t>
            </a:r>
            <a:r>
              <a:rPr lang="de-DE" dirty="0" err="1" smtClean="0"/>
              <a:t>the</a:t>
            </a:r>
            <a:r>
              <a:rPr lang="de-DE" dirty="0" smtClean="0"/>
              <a:t> </a:t>
            </a:r>
            <a:r>
              <a:rPr lang="de-DE" dirty="0" err="1" smtClean="0"/>
              <a:t>skin</a:t>
            </a:r>
            <a:r>
              <a:rPr lang="de-DE" dirty="0" smtClean="0"/>
              <a:t>. As </a:t>
            </a:r>
            <a:r>
              <a:rPr lang="de-DE" dirty="0" err="1" smtClean="0"/>
              <a:t>the</a:t>
            </a:r>
            <a:r>
              <a:rPr lang="de-DE" dirty="0" smtClean="0"/>
              <a:t> </a:t>
            </a:r>
            <a:r>
              <a:rPr lang="de-DE" dirty="0" err="1" smtClean="0"/>
              <a:t>combination</a:t>
            </a:r>
            <a:r>
              <a:rPr lang="de-DE" dirty="0" smtClean="0"/>
              <a:t> </a:t>
            </a:r>
            <a:r>
              <a:rPr lang="de-DE" dirty="0" err="1" smtClean="0"/>
              <a:t>is</a:t>
            </a:r>
            <a:r>
              <a:rPr lang="de-DE" dirty="0" smtClean="0"/>
              <a:t> </a:t>
            </a:r>
            <a:r>
              <a:rPr lang="de-DE" dirty="0" err="1" smtClean="0"/>
              <a:t>known</a:t>
            </a:r>
            <a:r>
              <a:rPr lang="de-DE" dirty="0" smtClean="0"/>
              <a:t> </a:t>
            </a:r>
            <a:r>
              <a:rPr lang="de-DE" dirty="0" err="1" smtClean="0"/>
              <a:t>to</a:t>
            </a:r>
            <a:r>
              <a:rPr lang="de-DE" dirty="0" smtClean="0"/>
              <a:t> </a:t>
            </a:r>
            <a:r>
              <a:rPr lang="de-DE" dirty="0" err="1" smtClean="0"/>
              <a:t>the</a:t>
            </a:r>
            <a:r>
              <a:rPr lang="de-DE" dirty="0" smtClean="0"/>
              <a:t> </a:t>
            </a:r>
            <a:r>
              <a:rPr lang="de-DE" dirty="0" err="1" smtClean="0"/>
              <a:t>body</a:t>
            </a:r>
            <a:r>
              <a:rPr lang="de-DE" dirty="0" smtClean="0"/>
              <a:t>, </a:t>
            </a:r>
            <a:r>
              <a:rPr lang="de-DE" dirty="0" err="1" smtClean="0"/>
              <a:t>they</a:t>
            </a:r>
            <a:r>
              <a:rPr lang="de-DE" dirty="0" smtClean="0"/>
              <a:t> </a:t>
            </a:r>
            <a:r>
              <a:rPr lang="de-DE" dirty="0" err="1" smtClean="0"/>
              <a:t>serve</a:t>
            </a:r>
            <a:r>
              <a:rPr lang="de-DE" dirty="0" smtClean="0"/>
              <a:t> </a:t>
            </a:r>
            <a:r>
              <a:rPr lang="de-DE" dirty="0" err="1" smtClean="0"/>
              <a:t>as</a:t>
            </a:r>
            <a:r>
              <a:rPr lang="de-DE" dirty="0" smtClean="0"/>
              <a:t> a „</a:t>
            </a:r>
            <a:r>
              <a:rPr lang="de-DE" dirty="0" err="1" smtClean="0"/>
              <a:t>means</a:t>
            </a:r>
            <a:r>
              <a:rPr lang="de-DE" dirty="0" smtClean="0"/>
              <a:t> </a:t>
            </a:r>
            <a:r>
              <a:rPr lang="de-DE" dirty="0" err="1" smtClean="0"/>
              <a:t>of</a:t>
            </a:r>
            <a:r>
              <a:rPr lang="de-DE" dirty="0" smtClean="0"/>
              <a:t> </a:t>
            </a:r>
            <a:r>
              <a:rPr lang="de-DE" dirty="0" err="1" smtClean="0"/>
              <a:t>transport</a:t>
            </a:r>
            <a:r>
              <a:rPr lang="de-DE" dirty="0" smtClean="0"/>
              <a:t>“ </a:t>
            </a:r>
            <a:r>
              <a:rPr lang="de-DE" dirty="0" err="1" smtClean="0"/>
              <a:t>for</a:t>
            </a:r>
            <a:r>
              <a:rPr lang="de-DE" dirty="0" smtClean="0"/>
              <a:t> </a:t>
            </a:r>
            <a:r>
              <a:rPr lang="de-DE" dirty="0" err="1" smtClean="0"/>
              <a:t>further</a:t>
            </a:r>
            <a:r>
              <a:rPr lang="de-DE" dirty="0" smtClean="0"/>
              <a:t> </a:t>
            </a:r>
            <a:r>
              <a:rPr lang="de-DE" dirty="0" err="1" smtClean="0"/>
              <a:t>active</a:t>
            </a:r>
            <a:r>
              <a:rPr lang="de-DE" dirty="0" smtClean="0"/>
              <a:t> </a:t>
            </a:r>
            <a:r>
              <a:rPr lang="de-DE" dirty="0" err="1" smtClean="0"/>
              <a:t>ingredients</a:t>
            </a:r>
            <a:r>
              <a:rPr lang="de-DE" dirty="0" smtClean="0"/>
              <a:t> </a:t>
            </a:r>
            <a:r>
              <a:rPr lang="de-DE" dirty="0" err="1" smtClean="0"/>
              <a:t>into</a:t>
            </a:r>
            <a:r>
              <a:rPr lang="de-DE" dirty="0" smtClean="0"/>
              <a:t> </a:t>
            </a:r>
            <a:r>
              <a:rPr lang="de-DE" dirty="0" err="1" smtClean="0"/>
              <a:t>the</a:t>
            </a:r>
            <a:r>
              <a:rPr lang="de-DE" dirty="0" smtClean="0"/>
              <a:t> </a:t>
            </a:r>
            <a:r>
              <a:rPr lang="de-DE" dirty="0" err="1" smtClean="0"/>
              <a:t>skin</a:t>
            </a:r>
            <a:r>
              <a:rPr lang="de-DE" dirty="0" smtClean="0"/>
              <a:t>.</a:t>
            </a:r>
          </a:p>
          <a:p>
            <a:pPr eaLnBrk="1" hangingPunct="1">
              <a:defRPr/>
            </a:pPr>
            <a:r>
              <a:rPr lang="de-DE" dirty="0" err="1" smtClean="0"/>
              <a:t>Cell</a:t>
            </a:r>
            <a:r>
              <a:rPr lang="de-DE" dirty="0" smtClean="0"/>
              <a:t> </a:t>
            </a:r>
            <a:r>
              <a:rPr lang="de-DE" dirty="0" err="1"/>
              <a:t>supply</a:t>
            </a:r>
            <a:endParaRPr lang="de-DE" dirty="0"/>
          </a:p>
          <a:p>
            <a:pPr eaLnBrk="1" hangingPunct="1">
              <a:defRPr/>
            </a:pPr>
            <a:r>
              <a:rPr lang="de-DE" dirty="0" err="1"/>
              <a:t>Better</a:t>
            </a:r>
            <a:r>
              <a:rPr lang="de-DE" dirty="0"/>
              <a:t> </a:t>
            </a:r>
            <a:r>
              <a:rPr lang="de-DE" dirty="0" err="1"/>
              <a:t>absorption</a:t>
            </a:r>
            <a:r>
              <a:rPr lang="de-DE" dirty="0"/>
              <a:t> </a:t>
            </a:r>
            <a:r>
              <a:rPr lang="de-DE" dirty="0" err="1"/>
              <a:t>of</a:t>
            </a:r>
            <a:r>
              <a:rPr lang="de-DE" dirty="0"/>
              <a:t> </a:t>
            </a:r>
            <a:r>
              <a:rPr lang="de-DE" dirty="0" err="1"/>
              <a:t>active</a:t>
            </a:r>
            <a:r>
              <a:rPr lang="de-DE" dirty="0"/>
              <a:t> </a:t>
            </a:r>
            <a:r>
              <a:rPr lang="de-DE" dirty="0" err="1"/>
              <a:t>ingredients</a:t>
            </a:r>
            <a:endParaRPr lang="de-DE" dirty="0"/>
          </a:p>
          <a:p>
            <a:pPr eaLnBrk="1" hangingPunct="1">
              <a:defRPr/>
            </a:pPr>
            <a:r>
              <a:rPr lang="de-DE" dirty="0" err="1"/>
              <a:t>Very</a:t>
            </a:r>
            <a:r>
              <a:rPr lang="de-DE" dirty="0"/>
              <a:t> </a:t>
            </a:r>
            <a:r>
              <a:rPr lang="de-DE" dirty="0" err="1"/>
              <a:t>well</a:t>
            </a:r>
            <a:r>
              <a:rPr lang="de-DE" dirty="0"/>
              <a:t> </a:t>
            </a:r>
            <a:r>
              <a:rPr lang="de-DE" dirty="0" err="1"/>
              <a:t>tolerated</a:t>
            </a:r>
            <a:r>
              <a:rPr lang="de-DE" dirty="0"/>
              <a:t> </a:t>
            </a:r>
            <a:r>
              <a:rPr lang="de-DE" dirty="0" err="1" smtClean="0"/>
              <a:t>by</a:t>
            </a:r>
            <a:r>
              <a:rPr lang="de-DE" dirty="0" smtClean="0"/>
              <a:t> </a:t>
            </a:r>
            <a:r>
              <a:rPr lang="de-DE" dirty="0" err="1" smtClean="0"/>
              <a:t>the</a:t>
            </a:r>
            <a:r>
              <a:rPr lang="de-DE" dirty="0" smtClean="0"/>
              <a:t> </a:t>
            </a:r>
            <a:r>
              <a:rPr lang="de-DE" dirty="0" err="1" smtClean="0"/>
              <a:t>skin</a:t>
            </a:r>
            <a:r>
              <a:rPr lang="de-DE" dirty="0"/>
              <a:t/>
            </a:r>
            <a:br>
              <a:rPr lang="de-DE" dirty="0"/>
            </a:br>
            <a:r>
              <a:rPr lang="de-DE" dirty="0"/>
              <a:t> </a:t>
            </a:r>
            <a:endParaRPr lang="de-DE" altLang="de-DE" dirty="0" smtClean="0"/>
          </a:p>
        </p:txBody>
      </p:sp>
      <p:pic>
        <p:nvPicPr>
          <p:cNvPr id="6" name="Picture 2" descr="K:\Marketing\Dalton\01 Bilder\Bilder für PPT\Wirkstoffe\Wirkstoff Celumer Meeresmineralien - Marine Minerals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0" y="1490437"/>
            <a:ext cx="3592294" cy="4803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62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794671"/>
            <a:ext cx="11857038" cy="692150"/>
          </a:xfrm>
        </p:spPr>
        <p:txBody>
          <a:bodyPr/>
          <a:lstStyle/>
          <a:p>
            <a:pPr eaLnBrk="1" hangingPunct="1"/>
            <a:r>
              <a:rPr lang="de-DE" altLang="de-DE" dirty="0" err="1" smtClean="0"/>
              <a:t>Panthenol</a:t>
            </a:r>
            <a:r>
              <a:rPr lang="de-DE" altLang="de-DE" dirty="0" smtClean="0"/>
              <a:t> (Provitamin B5)</a:t>
            </a:r>
          </a:p>
        </p:txBody>
      </p:sp>
      <p:sp>
        <p:nvSpPr>
          <p:cNvPr id="37891" name="Rectangle 10"/>
          <p:cNvSpPr>
            <a:spLocks noGrp="1" noChangeArrowheads="1"/>
          </p:cNvSpPr>
          <p:nvPr>
            <p:ph type="body" sz="half" idx="1"/>
          </p:nvPr>
        </p:nvSpPr>
        <p:spPr>
          <a:xfrm>
            <a:off x="4654833" y="1989138"/>
            <a:ext cx="6399212" cy="4310062"/>
          </a:xfrm>
        </p:spPr>
        <p:txBody>
          <a:bodyPr/>
          <a:lstStyle/>
          <a:p>
            <a:pPr eaLnBrk="1" hangingPunct="1">
              <a:defRPr/>
            </a:pPr>
            <a:r>
              <a:rPr lang="de-DE" dirty="0" smtClean="0"/>
              <a:t>  </a:t>
            </a:r>
            <a:r>
              <a:rPr lang="de-DE" dirty="0"/>
              <a:t>A</a:t>
            </a:r>
            <a:r>
              <a:rPr lang="de-DE" dirty="0" smtClean="0"/>
              <a:t>ssists </a:t>
            </a:r>
            <a:r>
              <a:rPr lang="de-DE" dirty="0" err="1"/>
              <a:t>the</a:t>
            </a:r>
            <a:r>
              <a:rPr lang="de-DE" dirty="0"/>
              <a:t> </a:t>
            </a:r>
            <a:r>
              <a:rPr lang="de-DE" dirty="0" err="1"/>
              <a:t>skin</a:t>
            </a:r>
            <a:r>
              <a:rPr lang="de-DE" dirty="0"/>
              <a:t> in </a:t>
            </a:r>
            <a:r>
              <a:rPr lang="de-DE" dirty="0" err="1"/>
              <a:t>retaining</a:t>
            </a:r>
            <a:r>
              <a:rPr lang="de-DE" dirty="0"/>
              <a:t> </a:t>
            </a:r>
            <a:r>
              <a:rPr lang="de-DE" dirty="0" err="1"/>
              <a:t>moisture</a:t>
            </a:r>
            <a:endParaRPr lang="de-DE" dirty="0"/>
          </a:p>
          <a:p>
            <a:pPr eaLnBrk="1" hangingPunct="1">
              <a:defRPr/>
            </a:pPr>
            <a:r>
              <a:rPr lang="de-DE" dirty="0"/>
              <a:t> </a:t>
            </a:r>
            <a:r>
              <a:rPr lang="de-DE" dirty="0" err="1"/>
              <a:t>Helps</a:t>
            </a:r>
            <a:r>
              <a:rPr lang="de-DE" dirty="0"/>
              <a:t> </a:t>
            </a:r>
            <a:r>
              <a:rPr lang="de-DE" dirty="0" err="1"/>
              <a:t>enhance</a:t>
            </a:r>
            <a:r>
              <a:rPr lang="de-DE" dirty="0"/>
              <a:t> </a:t>
            </a:r>
            <a:r>
              <a:rPr lang="de-DE" dirty="0" err="1"/>
              <a:t>skin</a:t>
            </a:r>
            <a:r>
              <a:rPr lang="de-DE" dirty="0"/>
              <a:t> </a:t>
            </a:r>
            <a:r>
              <a:rPr lang="de-DE" dirty="0" err="1"/>
              <a:t>elasticity</a:t>
            </a:r>
            <a:endParaRPr lang="de-DE" dirty="0"/>
          </a:p>
          <a:p>
            <a:pPr eaLnBrk="1" hangingPunct="1">
              <a:defRPr/>
            </a:pPr>
            <a:r>
              <a:rPr lang="de-DE" dirty="0"/>
              <a:t> </a:t>
            </a:r>
            <a:r>
              <a:rPr lang="de-DE" dirty="0" err="1"/>
              <a:t>O</a:t>
            </a:r>
            <a:r>
              <a:rPr lang="de-DE" dirty="0" err="1" smtClean="0"/>
              <a:t>ffers</a:t>
            </a:r>
            <a:r>
              <a:rPr lang="de-DE" dirty="0" smtClean="0"/>
              <a:t> </a:t>
            </a:r>
            <a:r>
              <a:rPr lang="de-DE" dirty="0"/>
              <a:t>anti-</a:t>
            </a:r>
            <a:r>
              <a:rPr lang="de-DE" dirty="0" err="1"/>
              <a:t>inflammatory</a:t>
            </a:r>
            <a:r>
              <a:rPr lang="de-DE" dirty="0"/>
              <a:t> </a:t>
            </a:r>
            <a:r>
              <a:rPr lang="de-DE" dirty="0" err="1"/>
              <a:t>and</a:t>
            </a:r>
            <a:r>
              <a:rPr lang="de-DE" dirty="0"/>
              <a:t> </a:t>
            </a:r>
            <a:r>
              <a:rPr lang="de-DE" dirty="0" err="1"/>
              <a:t>soothing</a:t>
            </a:r>
            <a:r>
              <a:rPr lang="de-DE" dirty="0"/>
              <a:t> </a:t>
            </a:r>
            <a:r>
              <a:rPr lang="de-DE" dirty="0" err="1"/>
              <a:t>properties</a:t>
            </a:r>
            <a:r>
              <a:rPr lang="de-DE" dirty="0"/>
              <a:t> </a:t>
            </a:r>
          </a:p>
          <a:p>
            <a:pPr eaLnBrk="1" hangingPunct="1">
              <a:defRPr/>
            </a:pPr>
            <a:r>
              <a:rPr lang="de-DE" dirty="0"/>
              <a:t> </a:t>
            </a:r>
            <a:r>
              <a:rPr lang="de-DE" dirty="0" err="1" smtClean="0"/>
              <a:t>Promotes</a:t>
            </a:r>
            <a:r>
              <a:rPr lang="de-DE" dirty="0" smtClean="0"/>
              <a:t> </a:t>
            </a:r>
            <a:r>
              <a:rPr lang="de-DE" dirty="0" err="1"/>
              <a:t>skin</a:t>
            </a:r>
            <a:r>
              <a:rPr lang="de-DE" dirty="0"/>
              <a:t> </a:t>
            </a:r>
            <a:r>
              <a:rPr lang="de-DE" dirty="0" err="1"/>
              <a:t>cell</a:t>
            </a:r>
            <a:r>
              <a:rPr lang="de-DE" dirty="0"/>
              <a:t> </a:t>
            </a:r>
            <a:r>
              <a:rPr lang="de-DE" dirty="0" err="1"/>
              <a:t>renewal</a:t>
            </a:r>
            <a:r>
              <a:rPr lang="de-DE" dirty="0"/>
              <a:t> (</a:t>
            </a:r>
            <a:r>
              <a:rPr lang="de-DE" dirty="0" err="1"/>
              <a:t>epithelialization</a:t>
            </a:r>
            <a:r>
              <a:rPr lang="de-DE" dirty="0" smtClean="0"/>
              <a:t>)</a:t>
            </a:r>
            <a:endParaRPr lang="de-DE" altLang="de-DE" dirty="0"/>
          </a:p>
        </p:txBody>
      </p:sp>
      <p:pic>
        <p:nvPicPr>
          <p:cNvPr id="55298" name="Picture 2" descr="K:\Marketing\Dalton\01 Bilder\Wirkstoffe\Wirkstoffe PPT\Wirkstoff Panthenol_P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9" y="1488726"/>
            <a:ext cx="3601315" cy="4815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38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5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Cream</a:t>
            </a:r>
            <a:endParaRPr lang="de-DE" dirty="0"/>
          </a:p>
        </p:txBody>
      </p:sp>
      <p:sp>
        <p:nvSpPr>
          <p:cNvPr id="3" name="Textplatzhalter 2"/>
          <p:cNvSpPr>
            <a:spLocks noGrp="1"/>
          </p:cNvSpPr>
          <p:nvPr>
            <p:ph type="body" sz="half" idx="1"/>
          </p:nvPr>
        </p:nvSpPr>
        <p:spPr/>
        <p:txBody>
          <a:bodyPr/>
          <a:lstStyle/>
          <a:p>
            <a:pPr eaLnBrk="1" hangingPunct="1">
              <a:defRPr/>
            </a:pPr>
            <a:r>
              <a:rPr lang="de-DE" dirty="0"/>
              <a:t>Rich </a:t>
            </a:r>
            <a:r>
              <a:rPr lang="de-DE" dirty="0" err="1"/>
              <a:t>texture</a:t>
            </a:r>
            <a:r>
              <a:rPr lang="de-DE" dirty="0"/>
              <a:t> </a:t>
            </a:r>
            <a:r>
              <a:rPr lang="de-DE" dirty="0" err="1"/>
              <a:t>with</a:t>
            </a:r>
            <a:r>
              <a:rPr lang="de-DE" dirty="0"/>
              <a:t> </a:t>
            </a:r>
            <a:r>
              <a:rPr lang="de-DE" dirty="0" smtClean="0"/>
              <a:t>Q10 </a:t>
            </a:r>
            <a:r>
              <a:rPr lang="de-DE" dirty="0" err="1" smtClean="0"/>
              <a:t>active</a:t>
            </a:r>
            <a:r>
              <a:rPr lang="de-DE" dirty="0" smtClean="0"/>
              <a:t> </a:t>
            </a:r>
            <a:r>
              <a:rPr lang="de-DE" dirty="0" err="1" smtClean="0"/>
              <a:t>pearls</a:t>
            </a:r>
            <a:endParaRPr lang="de-DE" dirty="0"/>
          </a:p>
          <a:p>
            <a:pPr eaLnBrk="1" hangingPunct="1">
              <a:defRPr/>
            </a:pPr>
            <a:r>
              <a:rPr lang="de-DE" dirty="0" err="1"/>
              <a:t>For</a:t>
            </a:r>
            <a:r>
              <a:rPr lang="de-DE" dirty="0"/>
              <a:t> </a:t>
            </a:r>
            <a:r>
              <a:rPr lang="de-DE" dirty="0" err="1"/>
              <a:t>tired</a:t>
            </a:r>
            <a:r>
              <a:rPr lang="de-DE" dirty="0"/>
              <a:t> </a:t>
            </a:r>
            <a:r>
              <a:rPr lang="de-DE" dirty="0" err="1"/>
              <a:t>and</a:t>
            </a:r>
            <a:r>
              <a:rPr lang="de-DE" dirty="0"/>
              <a:t> </a:t>
            </a:r>
            <a:r>
              <a:rPr lang="de-DE" dirty="0" err="1"/>
              <a:t>stressed</a:t>
            </a:r>
            <a:r>
              <a:rPr lang="de-DE" dirty="0"/>
              <a:t> </a:t>
            </a:r>
            <a:r>
              <a:rPr lang="de-DE" dirty="0" err="1" smtClean="0"/>
              <a:t>skin</a:t>
            </a:r>
            <a:endParaRPr lang="de-DE" dirty="0"/>
          </a:p>
          <a:p>
            <a:pPr eaLnBrk="1" hangingPunct="1">
              <a:defRPr/>
            </a:pPr>
            <a:r>
              <a:rPr lang="de-DE" dirty="0"/>
              <a:t>Smoothes </a:t>
            </a:r>
            <a:r>
              <a:rPr lang="de-DE" dirty="0" err="1"/>
              <a:t>demanding</a:t>
            </a:r>
            <a:r>
              <a:rPr lang="de-DE" dirty="0"/>
              <a:t>, </a:t>
            </a:r>
            <a:r>
              <a:rPr lang="de-DE" dirty="0" err="1"/>
              <a:t>mature</a:t>
            </a:r>
            <a:r>
              <a:rPr lang="de-DE" dirty="0"/>
              <a:t> </a:t>
            </a:r>
            <a:r>
              <a:rPr lang="de-DE" dirty="0" err="1" smtClean="0"/>
              <a:t>skin</a:t>
            </a:r>
            <a:endParaRPr lang="de-DE" dirty="0"/>
          </a:p>
          <a:p>
            <a:pPr eaLnBrk="1" hangingPunct="1">
              <a:defRPr/>
            </a:pPr>
            <a:r>
              <a:rPr lang="de-DE" dirty="0" err="1"/>
              <a:t>For</a:t>
            </a:r>
            <a:r>
              <a:rPr lang="de-DE" dirty="0"/>
              <a:t> </a:t>
            </a:r>
            <a:r>
              <a:rPr lang="de-DE" dirty="0" err="1"/>
              <a:t>new</a:t>
            </a:r>
            <a:r>
              <a:rPr lang="de-DE" dirty="0"/>
              <a:t> </a:t>
            </a:r>
            <a:r>
              <a:rPr lang="de-DE" dirty="0" err="1"/>
              <a:t>cell</a:t>
            </a:r>
            <a:r>
              <a:rPr lang="de-DE" dirty="0"/>
              <a:t> </a:t>
            </a:r>
            <a:r>
              <a:rPr lang="de-DE" dirty="0" err="1" smtClean="0"/>
              <a:t>energy</a:t>
            </a:r>
            <a:endParaRPr lang="de-DE" dirty="0"/>
          </a:p>
          <a:p>
            <a:pPr eaLnBrk="1" hangingPunct="1">
              <a:defRPr/>
            </a:pPr>
            <a:r>
              <a:rPr lang="de-DE" dirty="0" err="1"/>
              <a:t>For</a:t>
            </a:r>
            <a:r>
              <a:rPr lang="de-DE" dirty="0"/>
              <a:t> a </a:t>
            </a:r>
            <a:r>
              <a:rPr lang="de-DE" dirty="0" err="1"/>
              <a:t>fresh</a:t>
            </a:r>
            <a:r>
              <a:rPr lang="de-DE" dirty="0"/>
              <a:t> </a:t>
            </a:r>
            <a:r>
              <a:rPr lang="de-DE" dirty="0" err="1" smtClean="0"/>
              <a:t>appearance</a:t>
            </a:r>
            <a:endParaRPr lang="de-DE" dirty="0"/>
          </a:p>
          <a:p>
            <a:pPr eaLnBrk="1" hangingPunct="1">
              <a:defRPr/>
            </a:pPr>
            <a:r>
              <a:rPr lang="de-DE" dirty="0" err="1"/>
              <a:t>For</a:t>
            </a:r>
            <a:r>
              <a:rPr lang="de-DE" dirty="0"/>
              <a:t> a vital </a:t>
            </a:r>
            <a:r>
              <a:rPr lang="de-DE" dirty="0" err="1" smtClean="0"/>
              <a:t>complexion</a:t>
            </a:r>
            <a:endParaRPr lang="de-DE" dirty="0"/>
          </a:p>
          <a:p>
            <a:pPr marL="0" indent="0" eaLnBrk="1" hangingPunct="1">
              <a:buNone/>
              <a:defRPr/>
            </a:pPr>
            <a:r>
              <a:rPr lang="de-DE" b="1" dirty="0" smtClean="0"/>
              <a:t>TIP:</a:t>
            </a:r>
          </a:p>
          <a:p>
            <a:pPr marL="0" indent="0" eaLnBrk="1" hangingPunct="1">
              <a:buNone/>
              <a:defRPr/>
            </a:pPr>
            <a:r>
              <a:rPr lang="de-DE" b="1" dirty="0" err="1" smtClean="0"/>
              <a:t>Perfect</a:t>
            </a:r>
            <a:r>
              <a:rPr lang="de-DE" b="1" dirty="0" smtClean="0"/>
              <a:t> </a:t>
            </a:r>
            <a:r>
              <a:rPr lang="de-DE" b="1" dirty="0" err="1"/>
              <a:t>skin</a:t>
            </a:r>
            <a:r>
              <a:rPr lang="de-DE" b="1" dirty="0"/>
              <a:t> care in </a:t>
            </a:r>
            <a:r>
              <a:rPr lang="de-DE" b="1" dirty="0" err="1"/>
              <a:t>winter</a:t>
            </a:r>
            <a:r>
              <a:rPr lang="de-DE" b="1" dirty="0"/>
              <a:t> – </a:t>
            </a:r>
            <a:r>
              <a:rPr lang="de-DE" b="1" dirty="0" err="1"/>
              <a:t>for</a:t>
            </a:r>
            <a:r>
              <a:rPr lang="de-DE" b="1" dirty="0"/>
              <a:t> </a:t>
            </a:r>
            <a:r>
              <a:rPr lang="de-DE" b="1" dirty="0" err="1"/>
              <a:t>protection</a:t>
            </a:r>
            <a:r>
              <a:rPr lang="de-DE" b="1" dirty="0"/>
              <a:t> </a:t>
            </a:r>
            <a:r>
              <a:rPr lang="de-DE" b="1" dirty="0" err="1"/>
              <a:t>and</a:t>
            </a:r>
            <a:r>
              <a:rPr lang="de-DE" b="1" dirty="0"/>
              <a:t> a </a:t>
            </a:r>
            <a:r>
              <a:rPr lang="de-DE" b="1" dirty="0" err="1"/>
              <a:t>radiant</a:t>
            </a:r>
            <a:r>
              <a:rPr lang="de-DE" b="1" dirty="0"/>
              <a:t> </a:t>
            </a:r>
            <a:r>
              <a:rPr lang="de-DE" b="1" dirty="0" err="1"/>
              <a:t>look</a:t>
            </a:r>
            <a:r>
              <a:rPr lang="de-DE" b="1" dirty="0"/>
              <a:t>, all in </a:t>
            </a:r>
            <a:r>
              <a:rPr lang="de-DE" b="1" dirty="0" err="1"/>
              <a:t>one</a:t>
            </a:r>
            <a:r>
              <a:rPr lang="de-DE" b="1" dirty="0"/>
              <a:t>!</a:t>
            </a:r>
          </a:p>
          <a:p>
            <a:pPr marL="0" indent="0">
              <a:buNone/>
            </a:pPr>
            <a:endParaRPr lang="de-DE" dirty="0"/>
          </a:p>
        </p:txBody>
      </p:sp>
      <p:sp>
        <p:nvSpPr>
          <p:cNvPr id="4" name="Textplatzhalter 3"/>
          <p:cNvSpPr>
            <a:spLocks noGrp="1"/>
          </p:cNvSpPr>
          <p:nvPr>
            <p:ph type="body" sz="quarter" idx="10"/>
          </p:nvPr>
        </p:nvSpPr>
        <p:spPr/>
        <p:txBody>
          <a:bodyPr/>
          <a:lstStyle/>
          <a:p>
            <a:r>
              <a:rPr lang="de-DE" dirty="0" err="1" smtClean="0"/>
              <a:t>Tired</a:t>
            </a:r>
            <a:r>
              <a:rPr lang="de-DE" dirty="0" smtClean="0"/>
              <a:t>, </a:t>
            </a:r>
            <a:r>
              <a:rPr lang="de-DE" dirty="0" err="1" smtClean="0"/>
              <a:t>demanding</a:t>
            </a:r>
            <a:r>
              <a:rPr lang="de-DE" dirty="0" smtClean="0"/>
              <a:t>, </a:t>
            </a:r>
            <a:r>
              <a:rPr lang="de-DE" dirty="0" err="1" smtClean="0"/>
              <a:t>mature</a:t>
            </a:r>
            <a:r>
              <a:rPr lang="de-DE" dirty="0" smtClean="0"/>
              <a:t> </a:t>
            </a:r>
            <a:r>
              <a:rPr lang="de-DE" dirty="0" err="1" smtClean="0"/>
              <a:t>skin</a:t>
            </a:r>
            <a:endParaRPr lang="de-DE" dirty="0"/>
          </a:p>
        </p:txBody>
      </p:sp>
      <p:sp>
        <p:nvSpPr>
          <p:cNvPr id="5" name="Text Box 19">
            <a:hlinkClick r:id="rId2" action="ppaction://hlinksldjump"/>
          </p:cNvPr>
          <p:cNvSpPr txBox="1">
            <a:spLocks noChangeArrowheads="1"/>
          </p:cNvSpPr>
          <p:nvPr/>
        </p:nvSpPr>
        <p:spPr bwMode="auto">
          <a:xfrm>
            <a:off x="9331926" y="6669087"/>
            <a:ext cx="46990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de-DE" altLang="de-DE" sz="700" dirty="0">
                <a:solidFill>
                  <a:schemeClr val="accent2"/>
                </a:solidFill>
                <a:latin typeface="+mn-lt"/>
                <a:sym typeface="Webdings" panose="05030102010509060703" pitchFamily="18" charset="2"/>
              </a:rPr>
              <a:t></a:t>
            </a:r>
            <a:r>
              <a:rPr lang="de-DE" altLang="de-DE" sz="700" dirty="0" err="1">
                <a:solidFill>
                  <a:schemeClr val="accent2"/>
                </a:solidFill>
                <a:latin typeface="+mn-lt"/>
              </a:rPr>
              <a:t>Ingr</a:t>
            </a:r>
            <a:r>
              <a:rPr lang="de-DE" altLang="de-DE" sz="700" dirty="0">
                <a:solidFill>
                  <a:schemeClr val="accent2"/>
                </a:solidFill>
                <a:latin typeface="+mn-lt"/>
              </a:rPr>
              <a:t>.</a:t>
            </a:r>
          </a:p>
        </p:txBody>
      </p:sp>
      <p:pic>
        <p:nvPicPr>
          <p:cNvPr id="6" name="Picture 2" descr="K:\Marketing\Dalton\01 Bilder\Bilder für PPT\Q10\Q10 Cre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050" y="888381"/>
            <a:ext cx="3600450" cy="504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05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800" fill="hold"/>
                                        <p:tgtEl>
                                          <p:spTgt spid="6"/>
                                        </p:tgtEl>
                                        <p:attrNameLst>
                                          <p:attrName>ppt_x</p:attrName>
                                        </p:attrNameLst>
                                      </p:cBhvr>
                                      <p:tavLst>
                                        <p:tav tm="0">
                                          <p:val>
                                            <p:strVal val="0-#ppt_w/2"/>
                                          </p:val>
                                        </p:tav>
                                        <p:tav tm="100000">
                                          <p:val>
                                            <p:strVal val="#ppt_x"/>
                                          </p:val>
                                        </p:tav>
                                      </p:tavLst>
                                    </p:anim>
                                    <p:anim calcmode="lin" valueType="num">
                                      <p:cBhvr additive="base">
                                        <p:cTn id="8" dur="18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4197" y="914926"/>
            <a:ext cx="10774667" cy="796950"/>
          </a:xfrm>
          <a:prstGeom prst="rect">
            <a:avLst/>
          </a:prstGeom>
        </p:spPr>
        <p:txBody>
          <a:bodyPr/>
          <a:lstStyle>
            <a:lvl1pPr algn="l" rtl="0" eaLnBrk="0" fontAlgn="base" hangingPunct="0">
              <a:spcBef>
                <a:spcPct val="0"/>
              </a:spcBef>
              <a:spcAft>
                <a:spcPct val="0"/>
              </a:spcAft>
              <a:defRPr sz="2700" kern="1200">
                <a:solidFill>
                  <a:schemeClr val="tx2"/>
                </a:solidFill>
                <a:latin typeface="Sakkal Majalla" panose="02000000000000000000" pitchFamily="2" charset="-78"/>
                <a:ea typeface="+mj-ea"/>
                <a:cs typeface="Sakkal Majalla" panose="02000000000000000000" pitchFamily="2" charset="-78"/>
              </a:defRPr>
            </a:lvl1pPr>
            <a:lvl2pPr algn="l" rtl="0" eaLnBrk="0" fontAlgn="base" hangingPunct="0">
              <a:spcBef>
                <a:spcPct val="0"/>
              </a:spcBef>
              <a:spcAft>
                <a:spcPct val="0"/>
              </a:spcAft>
              <a:defRPr sz="2700">
                <a:solidFill>
                  <a:schemeClr val="tx2"/>
                </a:solidFill>
                <a:latin typeface="Sakkal Majalla" panose="02000000000000000000" pitchFamily="2" charset="-78"/>
                <a:cs typeface="Sakkal Majalla" panose="02000000000000000000" pitchFamily="2" charset="-78"/>
              </a:defRPr>
            </a:lvl2pPr>
            <a:lvl3pPr algn="l" rtl="0" eaLnBrk="0" fontAlgn="base" hangingPunct="0">
              <a:spcBef>
                <a:spcPct val="0"/>
              </a:spcBef>
              <a:spcAft>
                <a:spcPct val="0"/>
              </a:spcAft>
              <a:defRPr sz="2700">
                <a:solidFill>
                  <a:schemeClr val="tx2"/>
                </a:solidFill>
                <a:latin typeface="Sakkal Majalla" panose="02000000000000000000" pitchFamily="2" charset="-78"/>
                <a:cs typeface="Sakkal Majalla" panose="02000000000000000000" pitchFamily="2" charset="-78"/>
              </a:defRPr>
            </a:lvl3pPr>
            <a:lvl4pPr algn="l" rtl="0" eaLnBrk="0" fontAlgn="base" hangingPunct="0">
              <a:spcBef>
                <a:spcPct val="0"/>
              </a:spcBef>
              <a:spcAft>
                <a:spcPct val="0"/>
              </a:spcAft>
              <a:defRPr sz="2700">
                <a:solidFill>
                  <a:schemeClr val="tx2"/>
                </a:solidFill>
                <a:latin typeface="Sakkal Majalla" panose="02000000000000000000" pitchFamily="2" charset="-78"/>
                <a:cs typeface="Sakkal Majalla" panose="02000000000000000000" pitchFamily="2" charset="-78"/>
              </a:defRPr>
            </a:lvl4pPr>
            <a:lvl5pPr algn="l" rtl="0" eaLnBrk="0" fontAlgn="base" hangingPunct="0">
              <a:spcBef>
                <a:spcPct val="0"/>
              </a:spcBef>
              <a:spcAft>
                <a:spcPct val="0"/>
              </a:spcAft>
              <a:defRPr sz="2700">
                <a:solidFill>
                  <a:schemeClr val="tx2"/>
                </a:solidFill>
                <a:latin typeface="Sakkal Majalla" panose="02000000000000000000" pitchFamily="2" charset="-78"/>
                <a:cs typeface="Sakkal Majalla" panose="02000000000000000000" pitchFamily="2" charset="-78"/>
              </a:defRPr>
            </a:lvl5pPr>
            <a:lvl6pPr marL="457200" algn="l" rtl="0" fontAlgn="base">
              <a:spcBef>
                <a:spcPct val="0"/>
              </a:spcBef>
              <a:spcAft>
                <a:spcPct val="0"/>
              </a:spcAft>
              <a:defRPr sz="2900">
                <a:solidFill>
                  <a:schemeClr val="tx2"/>
                </a:solidFill>
                <a:latin typeface="Century Gothic" panose="020B0502020202020204" pitchFamily="34" charset="0"/>
              </a:defRPr>
            </a:lvl6pPr>
            <a:lvl7pPr marL="914400" algn="l" rtl="0" fontAlgn="base">
              <a:spcBef>
                <a:spcPct val="0"/>
              </a:spcBef>
              <a:spcAft>
                <a:spcPct val="0"/>
              </a:spcAft>
              <a:defRPr sz="2900">
                <a:solidFill>
                  <a:schemeClr val="tx2"/>
                </a:solidFill>
                <a:latin typeface="Century Gothic" panose="020B0502020202020204" pitchFamily="34" charset="0"/>
              </a:defRPr>
            </a:lvl7pPr>
            <a:lvl8pPr marL="1371600" algn="l" rtl="0" fontAlgn="base">
              <a:spcBef>
                <a:spcPct val="0"/>
              </a:spcBef>
              <a:spcAft>
                <a:spcPct val="0"/>
              </a:spcAft>
              <a:defRPr sz="2900">
                <a:solidFill>
                  <a:schemeClr val="tx2"/>
                </a:solidFill>
                <a:latin typeface="Century Gothic" panose="020B0502020202020204" pitchFamily="34" charset="0"/>
              </a:defRPr>
            </a:lvl8pPr>
            <a:lvl9pPr marL="1828800" algn="l" rtl="0" fontAlgn="base">
              <a:spcBef>
                <a:spcPct val="0"/>
              </a:spcBef>
              <a:spcAft>
                <a:spcPct val="0"/>
              </a:spcAft>
              <a:defRPr sz="2900">
                <a:solidFill>
                  <a:schemeClr val="tx2"/>
                </a:solidFill>
                <a:latin typeface="Century Gothic" panose="020B0502020202020204" pitchFamily="34" charset="0"/>
              </a:defRPr>
            </a:lvl9pPr>
          </a:lstStyle>
          <a:p>
            <a:r>
              <a:rPr lang="de-DE" sz="2400" dirty="0" smtClean="0">
                <a:solidFill>
                  <a:srgbClr val="333F48"/>
                </a:solidFill>
                <a:latin typeface="+mj-lt"/>
              </a:rPr>
              <a:t>Plankton</a:t>
            </a:r>
            <a:endParaRPr lang="de-DE" sz="2400" dirty="0">
              <a:solidFill>
                <a:srgbClr val="333F48"/>
              </a:solidFill>
              <a:latin typeface="+mj-lt"/>
            </a:endParaRPr>
          </a:p>
        </p:txBody>
      </p:sp>
      <p:sp>
        <p:nvSpPr>
          <p:cNvPr id="8" name="Rectangle 10"/>
          <p:cNvSpPr txBox="1">
            <a:spLocks noChangeArrowheads="1"/>
          </p:cNvSpPr>
          <p:nvPr/>
        </p:nvSpPr>
        <p:spPr bwMode="auto">
          <a:xfrm>
            <a:off x="4649715" y="1469962"/>
            <a:ext cx="6949386" cy="431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60000"/>
              </a:spcBef>
              <a:spcAft>
                <a:spcPct val="0"/>
              </a:spcAft>
              <a:buClr>
                <a:schemeClr val="bg2"/>
              </a:buClr>
              <a:buFont typeface="Wingdings" panose="05000000000000000000" pitchFamily="2" charset="2"/>
              <a:buChar char="§"/>
              <a:defRPr sz="2200" kern="1200">
                <a:solidFill>
                  <a:schemeClr val="tx1"/>
                </a:solidFill>
                <a:latin typeface="Sakkal Majalla" panose="02000000000000000000" pitchFamily="2" charset="-78"/>
                <a:ea typeface="+mn-ea"/>
                <a:cs typeface="Sakkal Majalla" panose="02000000000000000000" pitchFamily="2" charset="-78"/>
              </a:defRPr>
            </a:lvl1pPr>
            <a:lvl2pPr marL="742950" indent="-285750" algn="l" rtl="0" eaLnBrk="0" fontAlgn="base" hangingPunct="0">
              <a:spcBef>
                <a:spcPct val="20000"/>
              </a:spcBef>
              <a:spcAft>
                <a:spcPct val="0"/>
              </a:spcAft>
              <a:buChar char="–"/>
              <a:defRPr sz="2800" kern="1200">
                <a:solidFill>
                  <a:schemeClr val="tx1"/>
                </a:solidFill>
                <a:latin typeface="Arial Unicode MS" panose="020B0604020202020204" pitchFamily="34" charset="-128"/>
                <a:ea typeface="+mn-ea"/>
                <a:cs typeface="Sakkal Majalla" panose="02000000000000000000" pitchFamily="2" charset="-78"/>
              </a:defRPr>
            </a:lvl2pPr>
            <a:lvl3pPr marL="1143000" indent="-228600" algn="l" rtl="0" eaLnBrk="0" fontAlgn="base" hangingPunct="0">
              <a:spcBef>
                <a:spcPct val="20000"/>
              </a:spcBef>
              <a:spcAft>
                <a:spcPct val="0"/>
              </a:spcAft>
              <a:buChar char="•"/>
              <a:defRPr sz="2400" kern="1200">
                <a:solidFill>
                  <a:schemeClr val="tx1"/>
                </a:solidFill>
                <a:latin typeface="Arial Unicode MS" panose="020B0604020202020204" pitchFamily="34" charset="-128"/>
                <a:ea typeface="+mn-ea"/>
                <a:cs typeface="Sakkal Majalla" panose="02000000000000000000" pitchFamily="2" charset="-78"/>
              </a:defRPr>
            </a:lvl3pPr>
            <a:lvl4pPr marL="1600200" indent="-228600" algn="l" rtl="0" eaLnBrk="0" fontAlgn="base" hangingPunct="0">
              <a:spcBef>
                <a:spcPct val="20000"/>
              </a:spcBef>
              <a:spcAft>
                <a:spcPct val="0"/>
              </a:spcAft>
              <a:buChar char="–"/>
              <a:defRPr sz="2000" kern="1200">
                <a:solidFill>
                  <a:schemeClr val="tx1"/>
                </a:solidFill>
                <a:latin typeface="Arial Unicode MS" panose="020B0604020202020204" pitchFamily="34" charset="-128"/>
                <a:ea typeface="+mn-ea"/>
                <a:cs typeface="Sakkal Majalla" panose="02000000000000000000" pitchFamily="2" charset="-78"/>
              </a:defRPr>
            </a:lvl4pPr>
            <a:lvl5pPr marL="2057400" indent="-228600" algn="l" rtl="0" eaLnBrk="0" fontAlgn="base" hangingPunct="0">
              <a:spcBef>
                <a:spcPct val="20000"/>
              </a:spcBef>
              <a:spcAft>
                <a:spcPct val="0"/>
              </a:spcAft>
              <a:buChar char="»"/>
              <a:defRPr sz="2000" kern="1200">
                <a:solidFill>
                  <a:schemeClr val="tx1"/>
                </a:solidFill>
                <a:latin typeface="Arial Unicode MS" panose="020B0604020202020204" pitchFamily="34" charset="-128"/>
                <a:ea typeface="+mn-ea"/>
                <a:cs typeface="Sakkal Majalla" panose="020000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de-DE" sz="1400" dirty="0" smtClean="0">
                <a:solidFill>
                  <a:srgbClr val="333F48"/>
                </a:solidFill>
                <a:latin typeface="+mn-lt"/>
              </a:rPr>
              <a:t>Origin: </a:t>
            </a:r>
            <a:r>
              <a:rPr lang="de-DE" sz="1400" dirty="0" err="1" smtClean="0">
                <a:solidFill>
                  <a:srgbClr val="333F48"/>
                </a:solidFill>
                <a:latin typeface="+mn-lt"/>
              </a:rPr>
              <a:t>Northwest</a:t>
            </a:r>
            <a:r>
              <a:rPr lang="de-DE" sz="1400" dirty="0" smtClean="0">
                <a:solidFill>
                  <a:srgbClr val="333F48"/>
                </a:solidFill>
                <a:latin typeface="+mn-lt"/>
              </a:rPr>
              <a:t> France, </a:t>
            </a:r>
            <a:r>
              <a:rPr lang="de-DE" sz="1400" dirty="0" err="1" smtClean="0">
                <a:solidFill>
                  <a:srgbClr val="333F48"/>
                </a:solidFill>
                <a:latin typeface="+mn-lt"/>
              </a:rPr>
              <a:t>won</a:t>
            </a:r>
            <a:r>
              <a:rPr lang="de-DE" sz="1400" dirty="0" smtClean="0">
                <a:solidFill>
                  <a:srgbClr val="333F48"/>
                </a:solidFill>
                <a:latin typeface="+mn-lt"/>
              </a:rPr>
              <a:t> at an </a:t>
            </a:r>
            <a:r>
              <a:rPr lang="de-DE" sz="1400" dirty="0" err="1" smtClean="0">
                <a:solidFill>
                  <a:srgbClr val="333F48"/>
                </a:solidFill>
                <a:latin typeface="+mn-lt"/>
              </a:rPr>
              <a:t>estuary</a:t>
            </a:r>
            <a:r>
              <a:rPr lang="de-DE" sz="1400" dirty="0" smtClean="0">
                <a:solidFill>
                  <a:srgbClr val="333F48"/>
                </a:solidFill>
                <a:latin typeface="+mn-lt"/>
              </a:rPr>
              <a:t>, </a:t>
            </a:r>
            <a:r>
              <a:rPr lang="de-DE" sz="1400" dirty="0" err="1" smtClean="0">
                <a:solidFill>
                  <a:srgbClr val="333F48"/>
                </a:solidFill>
                <a:latin typeface="+mn-lt"/>
              </a:rPr>
              <a:t>where</a:t>
            </a:r>
            <a:r>
              <a:rPr lang="de-DE" sz="1400" dirty="0" smtClean="0">
                <a:solidFill>
                  <a:srgbClr val="333F48"/>
                </a:solidFill>
                <a:latin typeface="+mn-lt"/>
              </a:rPr>
              <a:t> </a:t>
            </a:r>
            <a:r>
              <a:rPr lang="de-DE" sz="1400" dirty="0" err="1" smtClean="0">
                <a:solidFill>
                  <a:srgbClr val="333F48"/>
                </a:solidFill>
                <a:latin typeface="+mn-lt"/>
              </a:rPr>
              <a:t>fresh</a:t>
            </a:r>
            <a:r>
              <a:rPr lang="de-DE" sz="1400" dirty="0" smtClean="0">
                <a:solidFill>
                  <a:srgbClr val="333F48"/>
                </a:solidFill>
                <a:latin typeface="+mn-lt"/>
              </a:rPr>
              <a:t> </a:t>
            </a:r>
            <a:r>
              <a:rPr lang="de-DE" sz="1400" dirty="0" err="1" smtClean="0">
                <a:solidFill>
                  <a:srgbClr val="333F48"/>
                </a:solidFill>
                <a:latin typeface="+mn-lt"/>
              </a:rPr>
              <a:t>water</a:t>
            </a:r>
            <a:r>
              <a:rPr lang="de-DE" sz="1400" dirty="0" smtClean="0">
                <a:solidFill>
                  <a:srgbClr val="333F48"/>
                </a:solidFill>
                <a:latin typeface="+mn-lt"/>
              </a:rPr>
              <a:t> </a:t>
            </a:r>
            <a:r>
              <a:rPr lang="de-DE" sz="1400" dirty="0" err="1" smtClean="0">
                <a:solidFill>
                  <a:srgbClr val="333F48"/>
                </a:solidFill>
                <a:latin typeface="+mn-lt"/>
              </a:rPr>
              <a:t>and</a:t>
            </a:r>
            <a:r>
              <a:rPr lang="de-DE" sz="1400" dirty="0" smtClean="0">
                <a:solidFill>
                  <a:srgbClr val="333F48"/>
                </a:solidFill>
                <a:latin typeface="+mn-lt"/>
              </a:rPr>
              <a:t> </a:t>
            </a:r>
            <a:r>
              <a:rPr lang="de-DE" sz="1400" dirty="0" err="1" smtClean="0">
                <a:solidFill>
                  <a:srgbClr val="333F48"/>
                </a:solidFill>
                <a:latin typeface="+mn-lt"/>
              </a:rPr>
              <a:t>salt</a:t>
            </a:r>
            <a:r>
              <a:rPr lang="de-DE" sz="1400" dirty="0" smtClean="0">
                <a:solidFill>
                  <a:srgbClr val="333F48"/>
                </a:solidFill>
                <a:latin typeface="+mn-lt"/>
              </a:rPr>
              <a:t> </a:t>
            </a:r>
            <a:r>
              <a:rPr lang="de-DE" sz="1400" dirty="0" err="1" smtClean="0">
                <a:solidFill>
                  <a:srgbClr val="333F48"/>
                </a:solidFill>
                <a:latin typeface="+mn-lt"/>
              </a:rPr>
              <a:t>water</a:t>
            </a:r>
            <a:r>
              <a:rPr lang="de-DE" sz="1400" dirty="0" smtClean="0">
                <a:solidFill>
                  <a:srgbClr val="333F48"/>
                </a:solidFill>
                <a:latin typeface="+mn-lt"/>
              </a:rPr>
              <a:t> </a:t>
            </a:r>
            <a:r>
              <a:rPr lang="de-DE" sz="1400" dirty="0" err="1" smtClean="0">
                <a:solidFill>
                  <a:srgbClr val="333F48"/>
                </a:solidFill>
                <a:latin typeface="+mn-lt"/>
              </a:rPr>
              <a:t>meet</a:t>
            </a:r>
            <a:r>
              <a:rPr lang="de-DE" sz="1400" dirty="0" smtClean="0">
                <a:solidFill>
                  <a:srgbClr val="333F48"/>
                </a:solidFill>
                <a:latin typeface="+mn-lt"/>
              </a:rPr>
              <a:t> </a:t>
            </a:r>
            <a:r>
              <a:rPr lang="de-DE" sz="1400" dirty="0" err="1" smtClean="0">
                <a:solidFill>
                  <a:srgbClr val="333F48"/>
                </a:solidFill>
                <a:latin typeface="+mn-lt"/>
              </a:rPr>
              <a:t>and</a:t>
            </a:r>
            <a:r>
              <a:rPr lang="de-DE" sz="1400" dirty="0" smtClean="0">
                <a:solidFill>
                  <a:srgbClr val="333F48"/>
                </a:solidFill>
                <a:latin typeface="+mn-lt"/>
              </a:rPr>
              <a:t> mix. </a:t>
            </a:r>
            <a:r>
              <a:rPr lang="de-DE" sz="1400" dirty="0" err="1" smtClean="0">
                <a:solidFill>
                  <a:srgbClr val="333F48"/>
                </a:solidFill>
                <a:latin typeface="+mn-lt"/>
              </a:rPr>
              <a:t>That</a:t>
            </a:r>
            <a:r>
              <a:rPr lang="de-DE" sz="1400" dirty="0" smtClean="0">
                <a:solidFill>
                  <a:srgbClr val="333F48"/>
                </a:solidFill>
                <a:latin typeface="+mn-lt"/>
              </a:rPr>
              <a:t> </a:t>
            </a:r>
            <a:r>
              <a:rPr lang="de-DE" sz="1400" dirty="0" err="1" smtClean="0">
                <a:solidFill>
                  <a:srgbClr val="333F48"/>
                </a:solidFill>
                <a:latin typeface="+mn-lt"/>
              </a:rPr>
              <a:t>is</a:t>
            </a:r>
            <a:r>
              <a:rPr lang="de-DE" sz="1400" dirty="0" smtClean="0">
                <a:solidFill>
                  <a:srgbClr val="333F48"/>
                </a:solidFill>
                <a:latin typeface="+mn-lt"/>
              </a:rPr>
              <a:t> </a:t>
            </a:r>
            <a:r>
              <a:rPr lang="de-DE" sz="1400" dirty="0" err="1" smtClean="0">
                <a:solidFill>
                  <a:srgbClr val="333F48"/>
                </a:solidFill>
                <a:latin typeface="+mn-lt"/>
              </a:rPr>
              <a:t>why</a:t>
            </a:r>
            <a:r>
              <a:rPr lang="de-DE" sz="1400" dirty="0" smtClean="0">
                <a:solidFill>
                  <a:srgbClr val="333F48"/>
                </a:solidFill>
                <a:latin typeface="+mn-lt"/>
              </a:rPr>
              <a:t> </a:t>
            </a:r>
            <a:r>
              <a:rPr lang="de-DE" sz="1400" dirty="0" err="1" smtClean="0">
                <a:solidFill>
                  <a:srgbClr val="333F48"/>
                </a:solidFill>
                <a:latin typeface="+mn-lt"/>
              </a:rPr>
              <a:t>the</a:t>
            </a:r>
            <a:r>
              <a:rPr lang="de-DE" sz="1400" dirty="0" smtClean="0">
                <a:solidFill>
                  <a:srgbClr val="333F48"/>
                </a:solidFill>
                <a:latin typeface="+mn-lt"/>
              </a:rPr>
              <a:t> </a:t>
            </a:r>
            <a:r>
              <a:rPr lang="de-DE" sz="1400" dirty="0" err="1" smtClean="0">
                <a:solidFill>
                  <a:srgbClr val="333F48"/>
                </a:solidFill>
                <a:latin typeface="+mn-lt"/>
              </a:rPr>
              <a:t>ecosystem</a:t>
            </a:r>
            <a:r>
              <a:rPr lang="de-DE" sz="1400" dirty="0" smtClean="0">
                <a:solidFill>
                  <a:srgbClr val="333F48"/>
                </a:solidFill>
                <a:latin typeface="+mn-lt"/>
              </a:rPr>
              <a:t> </a:t>
            </a:r>
            <a:r>
              <a:rPr lang="de-DE" sz="1400" dirty="0" err="1" smtClean="0">
                <a:solidFill>
                  <a:srgbClr val="333F48"/>
                </a:solidFill>
                <a:latin typeface="+mn-lt"/>
              </a:rPr>
              <a:t>is</a:t>
            </a:r>
            <a:r>
              <a:rPr lang="de-DE" sz="1400" dirty="0" smtClean="0">
                <a:solidFill>
                  <a:srgbClr val="333F48"/>
                </a:solidFill>
                <a:latin typeface="+mn-lt"/>
              </a:rPr>
              <a:t> </a:t>
            </a:r>
            <a:r>
              <a:rPr lang="de-DE" sz="1400" dirty="0" err="1" smtClean="0">
                <a:solidFill>
                  <a:srgbClr val="333F48"/>
                </a:solidFill>
                <a:latin typeface="+mn-lt"/>
              </a:rPr>
              <a:t>especially</a:t>
            </a:r>
            <a:r>
              <a:rPr lang="de-DE" sz="1400" dirty="0" smtClean="0">
                <a:solidFill>
                  <a:srgbClr val="333F48"/>
                </a:solidFill>
                <a:latin typeface="+mn-lt"/>
              </a:rPr>
              <a:t> </a:t>
            </a:r>
            <a:r>
              <a:rPr lang="de-DE" sz="1400" dirty="0" err="1" smtClean="0">
                <a:solidFill>
                  <a:srgbClr val="333F48"/>
                </a:solidFill>
                <a:latin typeface="+mn-lt"/>
              </a:rPr>
              <a:t>healthy</a:t>
            </a:r>
            <a:r>
              <a:rPr lang="de-DE" sz="1400" dirty="0" smtClean="0">
                <a:solidFill>
                  <a:srgbClr val="333F48"/>
                </a:solidFill>
                <a:latin typeface="+mn-lt"/>
              </a:rPr>
              <a:t> </a:t>
            </a:r>
            <a:r>
              <a:rPr lang="de-DE" sz="1400" dirty="0" err="1" smtClean="0">
                <a:solidFill>
                  <a:srgbClr val="333F48"/>
                </a:solidFill>
                <a:latin typeface="+mn-lt"/>
              </a:rPr>
              <a:t>and</a:t>
            </a:r>
            <a:r>
              <a:rPr lang="de-DE" sz="1400" dirty="0" smtClean="0">
                <a:solidFill>
                  <a:srgbClr val="333F48"/>
                </a:solidFill>
                <a:latin typeface="+mn-lt"/>
              </a:rPr>
              <a:t> </a:t>
            </a:r>
            <a:r>
              <a:rPr lang="de-DE" sz="1400" dirty="0" err="1" smtClean="0">
                <a:solidFill>
                  <a:srgbClr val="333F48"/>
                </a:solidFill>
                <a:latin typeface="+mn-lt"/>
              </a:rPr>
              <a:t>characterised</a:t>
            </a:r>
            <a:r>
              <a:rPr lang="de-DE" sz="1400" dirty="0" smtClean="0">
                <a:solidFill>
                  <a:srgbClr val="333F48"/>
                </a:solidFill>
                <a:latin typeface="+mn-lt"/>
              </a:rPr>
              <a:t> </a:t>
            </a:r>
            <a:r>
              <a:rPr lang="de-DE" sz="1400" dirty="0" err="1" smtClean="0">
                <a:solidFill>
                  <a:srgbClr val="333F48"/>
                </a:solidFill>
                <a:latin typeface="+mn-lt"/>
              </a:rPr>
              <a:t>by</a:t>
            </a:r>
            <a:r>
              <a:rPr lang="de-DE" sz="1400" dirty="0" smtClean="0">
                <a:solidFill>
                  <a:srgbClr val="333F48"/>
                </a:solidFill>
                <a:latin typeface="+mn-lt"/>
              </a:rPr>
              <a:t> </a:t>
            </a:r>
            <a:r>
              <a:rPr lang="de-DE" sz="1400" dirty="0" err="1" smtClean="0">
                <a:solidFill>
                  <a:srgbClr val="333F48"/>
                </a:solidFill>
                <a:latin typeface="+mn-lt"/>
              </a:rPr>
              <a:t>variety</a:t>
            </a:r>
            <a:r>
              <a:rPr lang="de-DE" sz="1400" dirty="0" smtClean="0">
                <a:solidFill>
                  <a:srgbClr val="333F48"/>
                </a:solidFill>
                <a:latin typeface="+mn-lt"/>
              </a:rPr>
              <a:t>. </a:t>
            </a:r>
            <a:endParaRPr lang="de-DE" sz="1400" dirty="0">
              <a:solidFill>
                <a:srgbClr val="333F48"/>
              </a:solidFill>
              <a:latin typeface="+mn-lt"/>
            </a:endParaRPr>
          </a:p>
          <a:p>
            <a:pPr marL="0" indent="0" algn="just">
              <a:lnSpc>
                <a:spcPct val="120000"/>
              </a:lnSpc>
              <a:spcBef>
                <a:spcPts val="0"/>
              </a:spcBef>
              <a:buNone/>
            </a:pPr>
            <a:r>
              <a:rPr lang="de-DE" altLang="de-DE" sz="1400" dirty="0" smtClean="0">
                <a:solidFill>
                  <a:srgbClr val="333F48"/>
                </a:solidFill>
                <a:latin typeface="+mn-lt"/>
              </a:rPr>
              <a:t>Plankton </a:t>
            </a:r>
            <a:r>
              <a:rPr lang="de-DE" altLang="de-DE" sz="1400" dirty="0" err="1">
                <a:solidFill>
                  <a:srgbClr val="333F48"/>
                </a:solidFill>
                <a:latin typeface="+mn-lt"/>
              </a:rPr>
              <a:t>are</a:t>
            </a:r>
            <a:r>
              <a:rPr lang="de-DE" altLang="de-DE" sz="1400" dirty="0">
                <a:solidFill>
                  <a:srgbClr val="333F48"/>
                </a:solidFill>
                <a:latin typeface="+mn-lt"/>
              </a:rPr>
              <a:t> </a:t>
            </a:r>
            <a:r>
              <a:rPr lang="de-DE" altLang="de-DE" sz="1400" dirty="0" err="1">
                <a:solidFill>
                  <a:srgbClr val="333F48"/>
                </a:solidFill>
                <a:latin typeface="+mn-lt"/>
              </a:rPr>
              <a:t>microscopic</a:t>
            </a:r>
            <a:r>
              <a:rPr lang="de-DE" altLang="de-DE" sz="1400" dirty="0">
                <a:solidFill>
                  <a:srgbClr val="333F48"/>
                </a:solidFill>
                <a:latin typeface="+mn-lt"/>
              </a:rPr>
              <a:t> </a:t>
            </a:r>
            <a:r>
              <a:rPr lang="de-DE" altLang="de-DE" sz="1400" dirty="0" err="1">
                <a:solidFill>
                  <a:srgbClr val="333F48"/>
                </a:solidFill>
                <a:latin typeface="+mn-lt"/>
              </a:rPr>
              <a:t>organisms</a:t>
            </a:r>
            <a:r>
              <a:rPr lang="de-DE" altLang="de-DE" sz="1400" dirty="0">
                <a:solidFill>
                  <a:srgbClr val="333F48"/>
                </a:solidFill>
                <a:latin typeface="+mn-lt"/>
              </a:rPr>
              <a:t> </a:t>
            </a:r>
            <a:r>
              <a:rPr lang="de-DE" altLang="de-DE" sz="1400" dirty="0" err="1">
                <a:solidFill>
                  <a:srgbClr val="333F48"/>
                </a:solidFill>
                <a:latin typeface="+mn-lt"/>
              </a:rPr>
              <a:t>that</a:t>
            </a:r>
            <a:r>
              <a:rPr lang="de-DE" altLang="de-DE" sz="1400" dirty="0">
                <a:solidFill>
                  <a:srgbClr val="333F48"/>
                </a:solidFill>
                <a:latin typeface="+mn-lt"/>
              </a:rPr>
              <a:t> </a:t>
            </a:r>
            <a:r>
              <a:rPr lang="de-DE" altLang="de-DE" sz="1400" dirty="0" err="1">
                <a:solidFill>
                  <a:srgbClr val="333F48"/>
                </a:solidFill>
                <a:latin typeface="+mn-lt"/>
              </a:rPr>
              <a:t>float</a:t>
            </a:r>
            <a:r>
              <a:rPr lang="de-DE" altLang="de-DE" sz="1400" dirty="0">
                <a:solidFill>
                  <a:srgbClr val="333F48"/>
                </a:solidFill>
                <a:latin typeface="+mn-lt"/>
              </a:rPr>
              <a:t> in </a:t>
            </a:r>
            <a:r>
              <a:rPr lang="de-DE" altLang="de-DE" sz="1400" dirty="0" err="1">
                <a:solidFill>
                  <a:srgbClr val="333F48"/>
                </a:solidFill>
                <a:latin typeface="+mn-lt"/>
              </a:rPr>
              <a:t>great</a:t>
            </a:r>
            <a:r>
              <a:rPr lang="de-DE" altLang="de-DE" sz="1400" dirty="0">
                <a:solidFill>
                  <a:srgbClr val="333F48"/>
                </a:solidFill>
                <a:latin typeface="+mn-lt"/>
              </a:rPr>
              <a:t> </a:t>
            </a:r>
            <a:r>
              <a:rPr lang="de-DE" altLang="de-DE" sz="1400" dirty="0" err="1">
                <a:solidFill>
                  <a:srgbClr val="333F48"/>
                </a:solidFill>
                <a:latin typeface="+mn-lt"/>
              </a:rPr>
              <a:t>numbers</a:t>
            </a:r>
            <a:r>
              <a:rPr lang="de-DE" altLang="de-DE" sz="1400" dirty="0">
                <a:solidFill>
                  <a:srgbClr val="333F48"/>
                </a:solidFill>
                <a:latin typeface="+mn-lt"/>
              </a:rPr>
              <a:t> in </a:t>
            </a:r>
            <a:r>
              <a:rPr lang="de-DE" altLang="de-DE" sz="1400" dirty="0" err="1">
                <a:solidFill>
                  <a:srgbClr val="333F48"/>
                </a:solidFill>
                <a:latin typeface="+mn-lt"/>
              </a:rPr>
              <a:t>the</a:t>
            </a:r>
            <a:r>
              <a:rPr lang="de-DE" altLang="de-DE" sz="1400" dirty="0">
                <a:solidFill>
                  <a:srgbClr val="333F48"/>
                </a:solidFill>
                <a:latin typeface="+mn-lt"/>
              </a:rPr>
              <a:t> </a:t>
            </a:r>
            <a:r>
              <a:rPr lang="de-DE" altLang="de-DE" sz="1400" dirty="0" err="1">
                <a:solidFill>
                  <a:srgbClr val="333F48"/>
                </a:solidFill>
                <a:latin typeface="+mn-lt"/>
              </a:rPr>
              <a:t>sea</a:t>
            </a:r>
            <a:r>
              <a:rPr lang="de-DE" altLang="de-DE" sz="1400" dirty="0">
                <a:solidFill>
                  <a:srgbClr val="333F48"/>
                </a:solidFill>
                <a:latin typeface="+mn-lt"/>
              </a:rPr>
              <a:t>. </a:t>
            </a:r>
            <a:r>
              <a:rPr lang="de-DE" altLang="de-DE" sz="1400" dirty="0" err="1">
                <a:solidFill>
                  <a:srgbClr val="333F48"/>
                </a:solidFill>
                <a:latin typeface="+mn-lt"/>
              </a:rPr>
              <a:t>They</a:t>
            </a:r>
            <a:r>
              <a:rPr lang="de-DE" altLang="de-DE" sz="1400" dirty="0">
                <a:solidFill>
                  <a:srgbClr val="333F48"/>
                </a:solidFill>
                <a:latin typeface="+mn-lt"/>
              </a:rPr>
              <a:t> </a:t>
            </a:r>
            <a:r>
              <a:rPr lang="de-DE" altLang="de-DE" sz="1400" dirty="0" err="1">
                <a:solidFill>
                  <a:srgbClr val="333F48"/>
                </a:solidFill>
                <a:latin typeface="+mn-lt"/>
              </a:rPr>
              <a:t>absorb</a:t>
            </a:r>
            <a:r>
              <a:rPr lang="de-DE" altLang="de-DE" sz="1400" dirty="0">
                <a:solidFill>
                  <a:srgbClr val="333F48"/>
                </a:solidFill>
                <a:latin typeface="+mn-lt"/>
              </a:rPr>
              <a:t> </a:t>
            </a:r>
            <a:r>
              <a:rPr lang="de-DE" altLang="de-DE" sz="1400" dirty="0" err="1">
                <a:solidFill>
                  <a:srgbClr val="333F48"/>
                </a:solidFill>
                <a:latin typeface="+mn-lt"/>
              </a:rPr>
              <a:t>carbon</a:t>
            </a:r>
            <a:r>
              <a:rPr lang="de-DE" altLang="de-DE" sz="1400" dirty="0">
                <a:solidFill>
                  <a:srgbClr val="333F48"/>
                </a:solidFill>
                <a:latin typeface="+mn-lt"/>
              </a:rPr>
              <a:t> </a:t>
            </a:r>
            <a:r>
              <a:rPr lang="de-DE" altLang="de-DE" sz="1400" dirty="0" err="1">
                <a:solidFill>
                  <a:srgbClr val="333F48"/>
                </a:solidFill>
                <a:latin typeface="+mn-lt"/>
              </a:rPr>
              <a:t>dioxide</a:t>
            </a:r>
            <a:r>
              <a:rPr lang="de-DE" altLang="de-DE" sz="1400" dirty="0">
                <a:solidFill>
                  <a:srgbClr val="333F48"/>
                </a:solidFill>
                <a:latin typeface="+mn-lt"/>
              </a:rPr>
              <a:t> </a:t>
            </a:r>
            <a:r>
              <a:rPr lang="de-DE" altLang="de-DE" sz="1400" dirty="0" err="1">
                <a:solidFill>
                  <a:srgbClr val="333F48"/>
                </a:solidFill>
                <a:latin typeface="+mn-lt"/>
              </a:rPr>
              <a:t>and</a:t>
            </a:r>
            <a:r>
              <a:rPr lang="de-DE" altLang="de-DE" sz="1400" dirty="0">
                <a:solidFill>
                  <a:srgbClr val="333F48"/>
                </a:solidFill>
                <a:latin typeface="+mn-lt"/>
              </a:rPr>
              <a:t> </a:t>
            </a:r>
            <a:r>
              <a:rPr lang="de-DE" altLang="de-DE" sz="1400" dirty="0" err="1">
                <a:solidFill>
                  <a:srgbClr val="333F48"/>
                </a:solidFill>
                <a:latin typeface="+mn-lt"/>
              </a:rPr>
              <a:t>sunlight</a:t>
            </a:r>
            <a:r>
              <a:rPr lang="de-DE" altLang="de-DE" sz="1400" dirty="0">
                <a:solidFill>
                  <a:srgbClr val="333F48"/>
                </a:solidFill>
                <a:latin typeface="+mn-lt"/>
              </a:rPr>
              <a:t> </a:t>
            </a:r>
            <a:r>
              <a:rPr lang="de-DE" altLang="de-DE" sz="1400" dirty="0" err="1">
                <a:solidFill>
                  <a:srgbClr val="333F48"/>
                </a:solidFill>
                <a:latin typeface="+mn-lt"/>
              </a:rPr>
              <a:t>to</a:t>
            </a:r>
            <a:r>
              <a:rPr lang="de-DE" altLang="de-DE" sz="1400" dirty="0">
                <a:solidFill>
                  <a:srgbClr val="333F48"/>
                </a:solidFill>
                <a:latin typeface="+mn-lt"/>
              </a:rPr>
              <a:t> </a:t>
            </a:r>
            <a:r>
              <a:rPr lang="de-DE" altLang="de-DE" sz="1400" dirty="0" err="1">
                <a:solidFill>
                  <a:srgbClr val="333F48"/>
                </a:solidFill>
                <a:latin typeface="+mn-lt"/>
              </a:rPr>
              <a:t>produce</a:t>
            </a:r>
            <a:r>
              <a:rPr lang="de-DE" altLang="de-DE" sz="1400" dirty="0">
                <a:solidFill>
                  <a:srgbClr val="333F48"/>
                </a:solidFill>
                <a:latin typeface="+mn-lt"/>
              </a:rPr>
              <a:t> </a:t>
            </a:r>
            <a:r>
              <a:rPr lang="de-DE" altLang="de-DE" sz="1400" dirty="0" err="1">
                <a:solidFill>
                  <a:srgbClr val="333F48"/>
                </a:solidFill>
                <a:latin typeface="+mn-lt"/>
              </a:rPr>
              <a:t>energy</a:t>
            </a:r>
            <a:r>
              <a:rPr lang="de-DE" altLang="de-DE" sz="1400" dirty="0">
                <a:solidFill>
                  <a:srgbClr val="333F48"/>
                </a:solidFill>
                <a:latin typeface="+mn-lt"/>
              </a:rPr>
              <a:t> </a:t>
            </a:r>
            <a:r>
              <a:rPr lang="de-DE" altLang="de-DE" sz="1400" dirty="0" err="1">
                <a:solidFill>
                  <a:srgbClr val="333F48"/>
                </a:solidFill>
                <a:latin typeface="+mn-lt"/>
              </a:rPr>
              <a:t>for</a:t>
            </a:r>
            <a:r>
              <a:rPr lang="de-DE" altLang="de-DE" sz="1400" dirty="0">
                <a:solidFill>
                  <a:srgbClr val="333F48"/>
                </a:solidFill>
                <a:latin typeface="+mn-lt"/>
              </a:rPr>
              <a:t> </a:t>
            </a:r>
            <a:r>
              <a:rPr lang="de-DE" altLang="de-DE" sz="1400" dirty="0" err="1">
                <a:solidFill>
                  <a:srgbClr val="333F48"/>
                </a:solidFill>
                <a:latin typeface="+mn-lt"/>
              </a:rPr>
              <a:t>healthy</a:t>
            </a:r>
            <a:r>
              <a:rPr lang="de-DE" altLang="de-DE" sz="1400" dirty="0">
                <a:solidFill>
                  <a:srgbClr val="333F48"/>
                </a:solidFill>
                <a:latin typeface="+mn-lt"/>
              </a:rPr>
              <a:t> </a:t>
            </a:r>
            <a:r>
              <a:rPr lang="de-DE" altLang="de-DE" sz="1400" dirty="0" err="1">
                <a:solidFill>
                  <a:srgbClr val="333F48"/>
                </a:solidFill>
                <a:latin typeface="+mn-lt"/>
              </a:rPr>
              <a:t>growth</a:t>
            </a:r>
            <a:r>
              <a:rPr lang="de-DE" altLang="de-DE" sz="1400" dirty="0">
                <a:solidFill>
                  <a:srgbClr val="333F48"/>
                </a:solidFill>
                <a:latin typeface="+mn-lt"/>
              </a:rPr>
              <a:t> </a:t>
            </a:r>
            <a:r>
              <a:rPr lang="de-DE" altLang="de-DE" sz="1400" dirty="0" err="1">
                <a:solidFill>
                  <a:srgbClr val="333F48"/>
                </a:solidFill>
                <a:latin typeface="+mn-lt"/>
              </a:rPr>
              <a:t>and</a:t>
            </a:r>
            <a:r>
              <a:rPr lang="de-DE" altLang="de-DE" sz="1400" dirty="0">
                <a:solidFill>
                  <a:srgbClr val="333F48"/>
                </a:solidFill>
                <a:latin typeface="+mn-lt"/>
              </a:rPr>
              <a:t> </a:t>
            </a:r>
            <a:r>
              <a:rPr lang="de-DE" altLang="de-DE" sz="1400" dirty="0" err="1">
                <a:solidFill>
                  <a:srgbClr val="333F48"/>
                </a:solidFill>
                <a:latin typeface="+mn-lt"/>
              </a:rPr>
              <a:t>metabolism</a:t>
            </a:r>
            <a:r>
              <a:rPr lang="de-DE" altLang="de-DE" sz="1400" dirty="0">
                <a:solidFill>
                  <a:srgbClr val="333F48"/>
                </a:solidFill>
                <a:latin typeface="+mn-lt"/>
              </a:rPr>
              <a:t>. </a:t>
            </a:r>
            <a:r>
              <a:rPr lang="de-DE" altLang="de-DE" sz="1400" dirty="0" err="1">
                <a:solidFill>
                  <a:srgbClr val="333F48"/>
                </a:solidFill>
                <a:latin typeface="+mn-lt"/>
              </a:rPr>
              <a:t>Excessive</a:t>
            </a:r>
            <a:r>
              <a:rPr lang="de-DE" altLang="de-DE" sz="1400" dirty="0">
                <a:solidFill>
                  <a:srgbClr val="333F48"/>
                </a:solidFill>
                <a:latin typeface="+mn-lt"/>
              </a:rPr>
              <a:t> </a:t>
            </a:r>
            <a:r>
              <a:rPr lang="de-DE" altLang="de-DE" sz="1400" dirty="0" err="1">
                <a:solidFill>
                  <a:srgbClr val="333F48"/>
                </a:solidFill>
                <a:latin typeface="+mn-lt"/>
              </a:rPr>
              <a:t>exposure</a:t>
            </a:r>
            <a:r>
              <a:rPr lang="de-DE" altLang="de-DE" sz="1400" dirty="0">
                <a:solidFill>
                  <a:srgbClr val="333F48"/>
                </a:solidFill>
                <a:latin typeface="+mn-lt"/>
              </a:rPr>
              <a:t> </a:t>
            </a:r>
            <a:r>
              <a:rPr lang="de-DE" altLang="de-DE" sz="1400" dirty="0" err="1">
                <a:solidFill>
                  <a:srgbClr val="333F48"/>
                </a:solidFill>
                <a:latin typeface="+mn-lt"/>
              </a:rPr>
              <a:t>of</a:t>
            </a:r>
            <a:r>
              <a:rPr lang="de-DE" altLang="de-DE" sz="1400" dirty="0">
                <a:solidFill>
                  <a:srgbClr val="333F48"/>
                </a:solidFill>
                <a:latin typeface="+mn-lt"/>
              </a:rPr>
              <a:t> </a:t>
            </a:r>
            <a:r>
              <a:rPr lang="de-DE" altLang="de-DE" sz="1400" dirty="0" err="1">
                <a:solidFill>
                  <a:srgbClr val="333F48"/>
                </a:solidFill>
                <a:latin typeface="+mn-lt"/>
              </a:rPr>
              <a:t>plankton</a:t>
            </a:r>
            <a:r>
              <a:rPr lang="de-DE" altLang="de-DE" sz="1400" dirty="0">
                <a:solidFill>
                  <a:srgbClr val="333F48"/>
                </a:solidFill>
                <a:latin typeface="+mn-lt"/>
              </a:rPr>
              <a:t> </a:t>
            </a:r>
            <a:r>
              <a:rPr lang="de-DE" altLang="de-DE" sz="1400" dirty="0" err="1">
                <a:solidFill>
                  <a:srgbClr val="333F48"/>
                </a:solidFill>
                <a:latin typeface="+mn-lt"/>
              </a:rPr>
              <a:t>to</a:t>
            </a:r>
            <a:r>
              <a:rPr lang="de-DE" altLang="de-DE" sz="1400" dirty="0">
                <a:solidFill>
                  <a:srgbClr val="333F48"/>
                </a:solidFill>
                <a:latin typeface="+mn-lt"/>
              </a:rPr>
              <a:t> solar UV </a:t>
            </a:r>
            <a:r>
              <a:rPr lang="de-DE" altLang="de-DE" sz="1400" dirty="0" err="1">
                <a:solidFill>
                  <a:srgbClr val="333F48"/>
                </a:solidFill>
                <a:latin typeface="+mn-lt"/>
              </a:rPr>
              <a:t>radiation</a:t>
            </a:r>
            <a:r>
              <a:rPr lang="de-DE" altLang="de-DE" sz="1400" dirty="0">
                <a:solidFill>
                  <a:srgbClr val="333F48"/>
                </a:solidFill>
                <a:latin typeface="+mn-lt"/>
              </a:rPr>
              <a:t> </a:t>
            </a:r>
            <a:r>
              <a:rPr lang="de-DE" altLang="de-DE" sz="1400" dirty="0" err="1">
                <a:solidFill>
                  <a:srgbClr val="333F48"/>
                </a:solidFill>
                <a:latin typeface="+mn-lt"/>
              </a:rPr>
              <a:t>results</a:t>
            </a:r>
            <a:r>
              <a:rPr lang="de-DE" altLang="de-DE" sz="1400" dirty="0">
                <a:solidFill>
                  <a:srgbClr val="333F48"/>
                </a:solidFill>
                <a:latin typeface="+mn-lt"/>
              </a:rPr>
              <a:t> in </a:t>
            </a:r>
            <a:r>
              <a:rPr lang="de-DE" altLang="de-DE" sz="1400" dirty="0" err="1">
                <a:solidFill>
                  <a:srgbClr val="333F48"/>
                </a:solidFill>
                <a:latin typeface="+mn-lt"/>
              </a:rPr>
              <a:t>the</a:t>
            </a:r>
            <a:r>
              <a:rPr lang="de-DE" altLang="de-DE" sz="1400" dirty="0">
                <a:solidFill>
                  <a:srgbClr val="333F48"/>
                </a:solidFill>
                <a:latin typeface="+mn-lt"/>
              </a:rPr>
              <a:t> </a:t>
            </a:r>
            <a:r>
              <a:rPr lang="de-DE" altLang="de-DE" sz="1400" dirty="0" err="1">
                <a:solidFill>
                  <a:srgbClr val="333F48"/>
                </a:solidFill>
                <a:latin typeface="+mn-lt"/>
              </a:rPr>
              <a:t>formation</a:t>
            </a:r>
            <a:r>
              <a:rPr lang="de-DE" altLang="de-DE" sz="1400" dirty="0">
                <a:solidFill>
                  <a:srgbClr val="333F48"/>
                </a:solidFill>
                <a:latin typeface="+mn-lt"/>
              </a:rPr>
              <a:t> </a:t>
            </a:r>
            <a:r>
              <a:rPr lang="de-DE" altLang="de-DE" sz="1400" dirty="0" err="1">
                <a:solidFill>
                  <a:srgbClr val="333F48"/>
                </a:solidFill>
                <a:latin typeface="+mn-lt"/>
              </a:rPr>
              <a:t>of</a:t>
            </a:r>
            <a:r>
              <a:rPr lang="de-DE" altLang="de-DE" sz="1400" dirty="0">
                <a:solidFill>
                  <a:srgbClr val="333F48"/>
                </a:solidFill>
                <a:latin typeface="+mn-lt"/>
              </a:rPr>
              <a:t> an </a:t>
            </a:r>
            <a:r>
              <a:rPr lang="de-DE" altLang="de-DE" sz="1400" dirty="0" err="1">
                <a:solidFill>
                  <a:srgbClr val="333F48"/>
                </a:solidFill>
                <a:latin typeface="+mn-lt"/>
              </a:rPr>
              <a:t>enyzme</a:t>
            </a:r>
            <a:r>
              <a:rPr lang="de-DE" altLang="de-DE" sz="1400" dirty="0">
                <a:solidFill>
                  <a:srgbClr val="333F48"/>
                </a:solidFill>
                <a:latin typeface="+mn-lt"/>
              </a:rPr>
              <a:t> </a:t>
            </a:r>
            <a:r>
              <a:rPr lang="de-DE" altLang="de-DE" sz="1400" dirty="0" err="1">
                <a:solidFill>
                  <a:srgbClr val="333F48"/>
                </a:solidFill>
                <a:latin typeface="+mn-lt"/>
              </a:rPr>
              <a:t>that</a:t>
            </a:r>
            <a:r>
              <a:rPr lang="de-DE" altLang="de-DE" sz="1400" dirty="0">
                <a:solidFill>
                  <a:srgbClr val="333F48"/>
                </a:solidFill>
                <a:latin typeface="+mn-lt"/>
              </a:rPr>
              <a:t> </a:t>
            </a:r>
            <a:r>
              <a:rPr lang="de-DE" altLang="de-DE" sz="1400" dirty="0" err="1">
                <a:solidFill>
                  <a:srgbClr val="333F48"/>
                </a:solidFill>
                <a:latin typeface="+mn-lt"/>
              </a:rPr>
              <a:t>is</a:t>
            </a:r>
            <a:r>
              <a:rPr lang="de-DE" altLang="de-DE" sz="1400" dirty="0">
                <a:solidFill>
                  <a:srgbClr val="333F48"/>
                </a:solidFill>
                <a:latin typeface="+mn-lt"/>
              </a:rPr>
              <a:t> </a:t>
            </a:r>
            <a:r>
              <a:rPr lang="de-DE" altLang="de-DE" sz="1400" dirty="0" err="1">
                <a:solidFill>
                  <a:srgbClr val="333F48"/>
                </a:solidFill>
                <a:latin typeface="+mn-lt"/>
              </a:rPr>
              <a:t>able</a:t>
            </a:r>
            <a:r>
              <a:rPr lang="de-DE" altLang="de-DE" sz="1400" dirty="0">
                <a:solidFill>
                  <a:srgbClr val="333F48"/>
                </a:solidFill>
                <a:latin typeface="+mn-lt"/>
              </a:rPr>
              <a:t> </a:t>
            </a:r>
            <a:r>
              <a:rPr lang="de-DE" altLang="de-DE" sz="1400" dirty="0" err="1">
                <a:solidFill>
                  <a:srgbClr val="333F48"/>
                </a:solidFill>
                <a:latin typeface="+mn-lt"/>
              </a:rPr>
              <a:t>to</a:t>
            </a:r>
            <a:r>
              <a:rPr lang="de-DE" altLang="de-DE" sz="1400" dirty="0">
                <a:solidFill>
                  <a:srgbClr val="333F48"/>
                </a:solidFill>
                <a:latin typeface="+mn-lt"/>
              </a:rPr>
              <a:t> </a:t>
            </a:r>
            <a:r>
              <a:rPr lang="de-DE" altLang="de-DE" sz="1400" dirty="0" err="1">
                <a:solidFill>
                  <a:srgbClr val="333F48"/>
                </a:solidFill>
                <a:latin typeface="+mn-lt"/>
              </a:rPr>
              <a:t>repair</a:t>
            </a:r>
            <a:r>
              <a:rPr lang="de-DE" altLang="de-DE" sz="1400" dirty="0">
                <a:solidFill>
                  <a:srgbClr val="333F48"/>
                </a:solidFill>
                <a:latin typeface="+mn-lt"/>
              </a:rPr>
              <a:t> UV light </a:t>
            </a:r>
            <a:r>
              <a:rPr lang="de-DE" altLang="de-DE" sz="1400" dirty="0" err="1">
                <a:solidFill>
                  <a:srgbClr val="333F48"/>
                </a:solidFill>
                <a:latin typeface="+mn-lt"/>
              </a:rPr>
              <a:t>induced</a:t>
            </a:r>
            <a:r>
              <a:rPr lang="de-DE" altLang="de-DE" sz="1400" dirty="0">
                <a:solidFill>
                  <a:srgbClr val="333F48"/>
                </a:solidFill>
                <a:latin typeface="+mn-lt"/>
              </a:rPr>
              <a:t> </a:t>
            </a:r>
            <a:r>
              <a:rPr lang="de-DE" altLang="de-DE" sz="1400" dirty="0" err="1">
                <a:solidFill>
                  <a:srgbClr val="333F48"/>
                </a:solidFill>
                <a:latin typeface="+mn-lt"/>
              </a:rPr>
              <a:t>cell</a:t>
            </a:r>
            <a:r>
              <a:rPr lang="de-DE" altLang="de-DE" sz="1400" dirty="0">
                <a:solidFill>
                  <a:srgbClr val="333F48"/>
                </a:solidFill>
                <a:latin typeface="+mn-lt"/>
              </a:rPr>
              <a:t> </a:t>
            </a:r>
            <a:r>
              <a:rPr lang="de-DE" altLang="de-DE" sz="1400" dirty="0" err="1">
                <a:solidFill>
                  <a:srgbClr val="333F48"/>
                </a:solidFill>
                <a:latin typeface="+mn-lt"/>
              </a:rPr>
              <a:t>damage</a:t>
            </a:r>
            <a:r>
              <a:rPr lang="de-DE" altLang="de-DE" sz="1400" dirty="0">
                <a:solidFill>
                  <a:srgbClr val="333F48"/>
                </a:solidFill>
                <a:latin typeface="+mn-lt"/>
              </a:rPr>
              <a:t>. The essential </a:t>
            </a:r>
            <a:r>
              <a:rPr lang="de-DE" altLang="de-DE" sz="1400" dirty="0" err="1">
                <a:solidFill>
                  <a:srgbClr val="333F48"/>
                </a:solidFill>
                <a:latin typeface="+mn-lt"/>
              </a:rPr>
              <a:t>nutrients</a:t>
            </a:r>
            <a:r>
              <a:rPr lang="de-DE" altLang="de-DE" sz="1400" dirty="0">
                <a:solidFill>
                  <a:srgbClr val="333F48"/>
                </a:solidFill>
                <a:latin typeface="+mn-lt"/>
              </a:rPr>
              <a:t> </a:t>
            </a:r>
            <a:r>
              <a:rPr lang="de-DE" altLang="de-DE" sz="1400" dirty="0" err="1">
                <a:solidFill>
                  <a:srgbClr val="333F48"/>
                </a:solidFill>
                <a:latin typeface="+mn-lt"/>
              </a:rPr>
              <a:t>contained</a:t>
            </a:r>
            <a:r>
              <a:rPr lang="de-DE" altLang="de-DE" sz="1400" dirty="0">
                <a:solidFill>
                  <a:srgbClr val="333F48"/>
                </a:solidFill>
                <a:latin typeface="+mn-lt"/>
              </a:rPr>
              <a:t> in </a:t>
            </a:r>
            <a:r>
              <a:rPr lang="de-DE" altLang="de-DE" sz="1400" dirty="0" err="1">
                <a:solidFill>
                  <a:srgbClr val="333F48"/>
                </a:solidFill>
                <a:latin typeface="+mn-lt"/>
              </a:rPr>
              <a:t>plankton</a:t>
            </a:r>
            <a:r>
              <a:rPr lang="de-DE" altLang="de-DE" sz="1400" dirty="0">
                <a:solidFill>
                  <a:srgbClr val="333F48"/>
                </a:solidFill>
                <a:latin typeface="+mn-lt"/>
              </a:rPr>
              <a:t> </a:t>
            </a:r>
            <a:r>
              <a:rPr lang="de-DE" altLang="de-DE" sz="1400" dirty="0" err="1">
                <a:solidFill>
                  <a:srgbClr val="333F48"/>
                </a:solidFill>
                <a:latin typeface="+mn-lt"/>
              </a:rPr>
              <a:t>are</a:t>
            </a:r>
            <a:r>
              <a:rPr lang="de-DE" altLang="de-DE" sz="1400" dirty="0">
                <a:solidFill>
                  <a:srgbClr val="333F48"/>
                </a:solidFill>
                <a:latin typeface="+mn-lt"/>
              </a:rPr>
              <a:t> </a:t>
            </a:r>
            <a:r>
              <a:rPr lang="de-DE" altLang="de-DE" sz="1400" dirty="0" err="1">
                <a:solidFill>
                  <a:srgbClr val="333F48"/>
                </a:solidFill>
                <a:latin typeface="+mn-lt"/>
              </a:rPr>
              <a:t>true</a:t>
            </a:r>
            <a:r>
              <a:rPr lang="de-DE" altLang="de-DE" sz="1400" dirty="0">
                <a:solidFill>
                  <a:srgbClr val="333F48"/>
                </a:solidFill>
                <a:latin typeface="+mn-lt"/>
              </a:rPr>
              <a:t> all-</a:t>
            </a:r>
            <a:r>
              <a:rPr lang="de-DE" altLang="de-DE" sz="1400" dirty="0" err="1">
                <a:solidFill>
                  <a:srgbClr val="333F48"/>
                </a:solidFill>
                <a:latin typeface="+mn-lt"/>
              </a:rPr>
              <a:t>rounders</a:t>
            </a:r>
            <a:r>
              <a:rPr lang="de-DE" altLang="de-DE" sz="1400" dirty="0">
                <a:solidFill>
                  <a:srgbClr val="333F48"/>
                </a:solidFill>
                <a:latin typeface="+mn-lt"/>
              </a:rPr>
              <a:t>! </a:t>
            </a:r>
            <a:endParaRPr lang="de-DE" sz="1400" dirty="0" smtClean="0">
              <a:solidFill>
                <a:srgbClr val="333F48"/>
              </a:solidFill>
              <a:latin typeface="+mn-lt"/>
            </a:endParaRPr>
          </a:p>
          <a:p>
            <a:pPr eaLnBrk="1" hangingPunct="1">
              <a:lnSpc>
                <a:spcPct val="150000"/>
              </a:lnSpc>
              <a:spcBef>
                <a:spcPts val="0"/>
              </a:spcBef>
              <a:buClr>
                <a:srgbClr val="333F48"/>
              </a:buClr>
              <a:buSzPct val="120000"/>
              <a:buFont typeface="Arial" panose="020B0604020202020204" pitchFamily="34" charset="0"/>
              <a:buChar char="•"/>
              <a:defRPr/>
            </a:pPr>
            <a:r>
              <a:rPr lang="de-DE" sz="1400" dirty="0" err="1">
                <a:solidFill>
                  <a:srgbClr val="333F48"/>
                </a:solidFill>
                <a:latin typeface="+mn-lt"/>
              </a:rPr>
              <a:t>Accelerate</a:t>
            </a:r>
            <a:r>
              <a:rPr lang="de-DE" sz="1400" dirty="0">
                <a:solidFill>
                  <a:srgbClr val="333F48"/>
                </a:solidFill>
                <a:latin typeface="+mn-lt"/>
              </a:rPr>
              <a:t> </a:t>
            </a:r>
            <a:r>
              <a:rPr lang="de-DE" sz="1400" dirty="0" err="1">
                <a:solidFill>
                  <a:srgbClr val="333F48"/>
                </a:solidFill>
                <a:latin typeface="+mn-lt"/>
              </a:rPr>
              <a:t>the</a:t>
            </a:r>
            <a:r>
              <a:rPr lang="de-DE" sz="1400" dirty="0">
                <a:solidFill>
                  <a:srgbClr val="333F48"/>
                </a:solidFill>
                <a:latin typeface="+mn-lt"/>
              </a:rPr>
              <a:t> </a:t>
            </a:r>
            <a:r>
              <a:rPr lang="de-DE" sz="1400" dirty="0" err="1">
                <a:solidFill>
                  <a:srgbClr val="333F48"/>
                </a:solidFill>
                <a:latin typeface="+mn-lt"/>
              </a:rPr>
              <a:t>differentiation</a:t>
            </a:r>
            <a:r>
              <a:rPr lang="de-DE" sz="1400" dirty="0">
                <a:solidFill>
                  <a:srgbClr val="333F48"/>
                </a:solidFill>
                <a:latin typeface="+mn-lt"/>
              </a:rPr>
              <a:t> </a:t>
            </a:r>
            <a:r>
              <a:rPr lang="de-DE" sz="1400" dirty="0" err="1">
                <a:solidFill>
                  <a:srgbClr val="333F48"/>
                </a:solidFill>
                <a:latin typeface="+mn-lt"/>
              </a:rPr>
              <a:t>of</a:t>
            </a:r>
            <a:r>
              <a:rPr lang="de-DE" sz="1400" dirty="0">
                <a:solidFill>
                  <a:srgbClr val="333F48"/>
                </a:solidFill>
                <a:latin typeface="+mn-lt"/>
              </a:rPr>
              <a:t> </a:t>
            </a:r>
            <a:r>
              <a:rPr lang="de-DE" sz="1400" dirty="0" err="1">
                <a:solidFill>
                  <a:srgbClr val="333F48"/>
                </a:solidFill>
                <a:latin typeface="+mn-lt"/>
              </a:rPr>
              <a:t>skin</a:t>
            </a:r>
            <a:r>
              <a:rPr lang="de-DE" sz="1400" dirty="0">
                <a:solidFill>
                  <a:srgbClr val="333F48"/>
                </a:solidFill>
                <a:latin typeface="+mn-lt"/>
              </a:rPr>
              <a:t> </a:t>
            </a:r>
            <a:r>
              <a:rPr lang="de-DE" sz="1400" dirty="0" err="1">
                <a:solidFill>
                  <a:srgbClr val="333F48"/>
                </a:solidFill>
                <a:latin typeface="+mn-lt"/>
              </a:rPr>
              <a:t>cells</a:t>
            </a:r>
            <a:r>
              <a:rPr lang="de-DE" sz="1400" dirty="0">
                <a:solidFill>
                  <a:srgbClr val="333F48"/>
                </a:solidFill>
                <a:latin typeface="+mn-lt"/>
              </a:rPr>
              <a:t> </a:t>
            </a:r>
            <a:r>
              <a:rPr lang="de-DE" sz="1400" dirty="0" err="1">
                <a:solidFill>
                  <a:srgbClr val="333F48"/>
                </a:solidFill>
                <a:latin typeface="+mn-lt"/>
              </a:rPr>
              <a:t>for</a:t>
            </a:r>
            <a:r>
              <a:rPr lang="de-DE" sz="1400" dirty="0">
                <a:solidFill>
                  <a:srgbClr val="333F48"/>
                </a:solidFill>
                <a:latin typeface="+mn-lt"/>
              </a:rPr>
              <a:t> </a:t>
            </a:r>
            <a:r>
              <a:rPr lang="de-DE" sz="1400" dirty="0" err="1">
                <a:solidFill>
                  <a:srgbClr val="333F48"/>
                </a:solidFill>
                <a:latin typeface="+mn-lt"/>
              </a:rPr>
              <a:t>more</a:t>
            </a:r>
            <a:r>
              <a:rPr lang="de-DE" sz="1400" dirty="0">
                <a:solidFill>
                  <a:srgbClr val="333F48"/>
                </a:solidFill>
                <a:latin typeface="+mn-lt"/>
              </a:rPr>
              <a:t> </a:t>
            </a:r>
            <a:r>
              <a:rPr lang="de-DE" sz="1400" dirty="0" err="1">
                <a:solidFill>
                  <a:srgbClr val="333F48"/>
                </a:solidFill>
                <a:latin typeface="+mn-lt"/>
              </a:rPr>
              <a:t>freshness</a:t>
            </a:r>
            <a:r>
              <a:rPr lang="de-DE" sz="1400" dirty="0">
                <a:solidFill>
                  <a:srgbClr val="333F48"/>
                </a:solidFill>
                <a:latin typeface="+mn-lt"/>
              </a:rPr>
              <a:t> </a:t>
            </a:r>
            <a:r>
              <a:rPr lang="de-DE" sz="1400" dirty="0" err="1">
                <a:solidFill>
                  <a:srgbClr val="333F48"/>
                </a:solidFill>
                <a:latin typeface="+mn-lt"/>
              </a:rPr>
              <a:t>and</a:t>
            </a:r>
            <a:r>
              <a:rPr lang="de-DE" sz="1400" dirty="0">
                <a:solidFill>
                  <a:srgbClr val="333F48"/>
                </a:solidFill>
                <a:latin typeface="+mn-lt"/>
              </a:rPr>
              <a:t> </a:t>
            </a:r>
            <a:r>
              <a:rPr lang="de-DE" sz="1400" dirty="0" err="1">
                <a:solidFill>
                  <a:srgbClr val="333F48"/>
                </a:solidFill>
                <a:latin typeface="+mn-lt"/>
              </a:rPr>
              <a:t>youthfulness</a:t>
            </a:r>
            <a:endParaRPr lang="de-DE" sz="1400" dirty="0">
              <a:solidFill>
                <a:srgbClr val="333F48"/>
              </a:solidFill>
              <a:latin typeface="+mn-lt"/>
            </a:endParaRPr>
          </a:p>
          <a:p>
            <a:pPr eaLnBrk="1" hangingPunct="1">
              <a:lnSpc>
                <a:spcPct val="150000"/>
              </a:lnSpc>
              <a:spcBef>
                <a:spcPts val="0"/>
              </a:spcBef>
              <a:buClr>
                <a:srgbClr val="333F48"/>
              </a:buClr>
              <a:buSzPct val="120000"/>
              <a:buFont typeface="Arial" panose="020B0604020202020204" pitchFamily="34" charset="0"/>
              <a:buChar char="•"/>
              <a:defRPr/>
            </a:pPr>
            <a:r>
              <a:rPr lang="de-DE" sz="1400" dirty="0" err="1">
                <a:solidFill>
                  <a:srgbClr val="333F48"/>
                </a:solidFill>
                <a:latin typeface="+mn-lt"/>
              </a:rPr>
              <a:t>Possess</a:t>
            </a:r>
            <a:r>
              <a:rPr lang="de-DE" sz="1400" dirty="0">
                <a:solidFill>
                  <a:srgbClr val="333F48"/>
                </a:solidFill>
                <a:latin typeface="+mn-lt"/>
              </a:rPr>
              <a:t> </a:t>
            </a:r>
            <a:r>
              <a:rPr lang="de-DE" sz="1400" dirty="0" err="1">
                <a:solidFill>
                  <a:srgbClr val="333F48"/>
                </a:solidFill>
                <a:latin typeface="+mn-lt"/>
              </a:rPr>
              <a:t>antibacterial</a:t>
            </a:r>
            <a:r>
              <a:rPr lang="de-DE" sz="1400" dirty="0">
                <a:solidFill>
                  <a:srgbClr val="333F48"/>
                </a:solidFill>
                <a:latin typeface="+mn-lt"/>
              </a:rPr>
              <a:t> </a:t>
            </a:r>
            <a:r>
              <a:rPr lang="de-DE" sz="1400" dirty="0" err="1">
                <a:solidFill>
                  <a:srgbClr val="333F48"/>
                </a:solidFill>
                <a:latin typeface="+mn-lt"/>
              </a:rPr>
              <a:t>properties</a:t>
            </a:r>
            <a:r>
              <a:rPr lang="de-DE" sz="1400" dirty="0">
                <a:solidFill>
                  <a:srgbClr val="333F48"/>
                </a:solidFill>
                <a:latin typeface="+mn-lt"/>
              </a:rPr>
              <a:t>, </a:t>
            </a:r>
            <a:r>
              <a:rPr lang="de-DE" sz="1400" dirty="0" err="1">
                <a:solidFill>
                  <a:srgbClr val="333F48"/>
                </a:solidFill>
                <a:latin typeface="+mn-lt"/>
              </a:rPr>
              <a:t>which</a:t>
            </a:r>
            <a:r>
              <a:rPr lang="de-DE" sz="1400" dirty="0">
                <a:solidFill>
                  <a:srgbClr val="333F48"/>
                </a:solidFill>
                <a:latin typeface="+mn-lt"/>
              </a:rPr>
              <a:t> </a:t>
            </a:r>
            <a:r>
              <a:rPr lang="de-DE" sz="1400" dirty="0" err="1">
                <a:solidFill>
                  <a:srgbClr val="333F48"/>
                </a:solidFill>
                <a:latin typeface="+mn-lt"/>
              </a:rPr>
              <a:t>strengthens</a:t>
            </a:r>
            <a:r>
              <a:rPr lang="de-DE" sz="1400" dirty="0">
                <a:solidFill>
                  <a:srgbClr val="333F48"/>
                </a:solidFill>
                <a:latin typeface="+mn-lt"/>
              </a:rPr>
              <a:t> </a:t>
            </a:r>
            <a:r>
              <a:rPr lang="de-DE" sz="1400" dirty="0" err="1">
                <a:solidFill>
                  <a:srgbClr val="333F48"/>
                </a:solidFill>
                <a:latin typeface="+mn-lt"/>
              </a:rPr>
              <a:t>the</a:t>
            </a:r>
            <a:r>
              <a:rPr lang="de-DE" sz="1400" dirty="0">
                <a:solidFill>
                  <a:srgbClr val="333F48"/>
                </a:solidFill>
                <a:latin typeface="+mn-lt"/>
              </a:rPr>
              <a:t> </a:t>
            </a:r>
            <a:r>
              <a:rPr lang="de-DE" sz="1400" dirty="0" err="1">
                <a:solidFill>
                  <a:srgbClr val="333F48"/>
                </a:solidFill>
                <a:latin typeface="+mn-lt"/>
              </a:rPr>
              <a:t>skin‘s</a:t>
            </a:r>
            <a:r>
              <a:rPr lang="de-DE" sz="1400" dirty="0">
                <a:solidFill>
                  <a:srgbClr val="333F48"/>
                </a:solidFill>
                <a:latin typeface="+mn-lt"/>
              </a:rPr>
              <a:t> </a:t>
            </a:r>
            <a:r>
              <a:rPr lang="de-DE" sz="1400" dirty="0" err="1">
                <a:solidFill>
                  <a:srgbClr val="333F48"/>
                </a:solidFill>
                <a:latin typeface="+mn-lt"/>
              </a:rPr>
              <a:t>protective</a:t>
            </a:r>
            <a:r>
              <a:rPr lang="de-DE" sz="1400" dirty="0">
                <a:solidFill>
                  <a:srgbClr val="333F48"/>
                </a:solidFill>
                <a:latin typeface="+mn-lt"/>
              </a:rPr>
              <a:t> </a:t>
            </a:r>
            <a:r>
              <a:rPr lang="de-DE" sz="1400" dirty="0" err="1">
                <a:solidFill>
                  <a:srgbClr val="333F48"/>
                </a:solidFill>
                <a:latin typeface="+mn-lt"/>
              </a:rPr>
              <a:t>barrier</a:t>
            </a:r>
            <a:endParaRPr lang="de-DE" sz="1400" dirty="0">
              <a:solidFill>
                <a:srgbClr val="333F48"/>
              </a:solidFill>
              <a:latin typeface="+mn-lt"/>
            </a:endParaRPr>
          </a:p>
          <a:p>
            <a:pPr eaLnBrk="1" hangingPunct="1">
              <a:lnSpc>
                <a:spcPct val="150000"/>
              </a:lnSpc>
              <a:spcBef>
                <a:spcPts val="600"/>
              </a:spcBef>
              <a:buClr>
                <a:srgbClr val="333F48"/>
              </a:buClr>
              <a:buSzPct val="120000"/>
              <a:buFont typeface="Arial" panose="020B0604020202020204" pitchFamily="34" charset="0"/>
              <a:buChar char="•"/>
              <a:defRPr/>
            </a:pPr>
            <a:r>
              <a:rPr lang="de-DE" sz="1400" dirty="0" err="1">
                <a:solidFill>
                  <a:srgbClr val="333F48"/>
                </a:solidFill>
                <a:latin typeface="+mn-lt"/>
              </a:rPr>
              <a:t>Protect</a:t>
            </a:r>
            <a:r>
              <a:rPr lang="de-DE" sz="1400" dirty="0">
                <a:solidFill>
                  <a:srgbClr val="333F48"/>
                </a:solidFill>
                <a:latin typeface="+mn-lt"/>
              </a:rPr>
              <a:t> </a:t>
            </a:r>
            <a:r>
              <a:rPr lang="de-DE" sz="1400" dirty="0" err="1">
                <a:solidFill>
                  <a:srgbClr val="333F48"/>
                </a:solidFill>
                <a:latin typeface="+mn-lt"/>
              </a:rPr>
              <a:t>ag</a:t>
            </a:r>
            <a:r>
              <a:rPr lang="de-DE" sz="1400" dirty="0" err="1" smtClean="0">
                <a:solidFill>
                  <a:srgbClr val="333F48"/>
                </a:solidFill>
                <a:latin typeface="+mn-lt"/>
              </a:rPr>
              <a:t>ainst</a:t>
            </a:r>
            <a:r>
              <a:rPr lang="de-DE" sz="1400" dirty="0" smtClean="0">
                <a:solidFill>
                  <a:srgbClr val="333F48"/>
                </a:solidFill>
                <a:latin typeface="+mn-lt"/>
              </a:rPr>
              <a:t> UV-</a:t>
            </a:r>
            <a:r>
              <a:rPr lang="de-DE" sz="1400" dirty="0" err="1" smtClean="0">
                <a:solidFill>
                  <a:srgbClr val="333F48"/>
                </a:solidFill>
                <a:latin typeface="+mn-lt"/>
              </a:rPr>
              <a:t>induced</a:t>
            </a:r>
            <a:r>
              <a:rPr lang="de-DE" sz="1400" dirty="0" smtClean="0">
                <a:solidFill>
                  <a:srgbClr val="333F48"/>
                </a:solidFill>
                <a:latin typeface="+mn-lt"/>
              </a:rPr>
              <a:t> </a:t>
            </a:r>
            <a:r>
              <a:rPr lang="de-DE" sz="1400" dirty="0" err="1" smtClean="0">
                <a:solidFill>
                  <a:srgbClr val="333F48"/>
                </a:solidFill>
                <a:latin typeface="+mn-lt"/>
              </a:rPr>
              <a:t>oxidation</a:t>
            </a:r>
            <a:r>
              <a:rPr lang="de-DE" sz="1400" dirty="0" smtClean="0">
                <a:solidFill>
                  <a:srgbClr val="333F48"/>
                </a:solidFill>
                <a:latin typeface="+mn-lt"/>
              </a:rPr>
              <a:t>, </a:t>
            </a:r>
            <a:r>
              <a:rPr lang="de-DE" sz="1400" dirty="0" err="1" smtClean="0">
                <a:solidFill>
                  <a:srgbClr val="333F48"/>
                </a:solidFill>
                <a:latin typeface="+mn-lt"/>
              </a:rPr>
              <a:t>thus</a:t>
            </a:r>
            <a:r>
              <a:rPr lang="de-DE" sz="1400" dirty="0" smtClean="0">
                <a:solidFill>
                  <a:srgbClr val="333F48"/>
                </a:solidFill>
                <a:latin typeface="+mn-lt"/>
              </a:rPr>
              <a:t> </a:t>
            </a:r>
            <a:r>
              <a:rPr lang="de-DE" sz="1400" dirty="0" err="1" smtClean="0">
                <a:solidFill>
                  <a:srgbClr val="333F48"/>
                </a:solidFill>
                <a:latin typeface="+mn-lt"/>
              </a:rPr>
              <a:t>discouraging</a:t>
            </a:r>
            <a:r>
              <a:rPr lang="de-DE" sz="1400" dirty="0" smtClean="0">
                <a:solidFill>
                  <a:srgbClr val="333F48"/>
                </a:solidFill>
                <a:latin typeface="+mn-lt"/>
              </a:rPr>
              <a:t> </a:t>
            </a:r>
            <a:r>
              <a:rPr lang="de-DE" sz="1400" dirty="0" err="1" smtClean="0">
                <a:solidFill>
                  <a:srgbClr val="333F48"/>
                </a:solidFill>
                <a:latin typeface="+mn-lt"/>
              </a:rPr>
              <a:t>premature</a:t>
            </a:r>
            <a:r>
              <a:rPr lang="de-DE" sz="1400" dirty="0" smtClean="0">
                <a:solidFill>
                  <a:srgbClr val="333F48"/>
                </a:solidFill>
                <a:latin typeface="+mn-lt"/>
              </a:rPr>
              <a:t> </a:t>
            </a:r>
            <a:r>
              <a:rPr lang="de-DE" sz="1400" dirty="0" err="1" smtClean="0">
                <a:solidFill>
                  <a:srgbClr val="333F48"/>
                </a:solidFill>
                <a:latin typeface="+mn-lt"/>
              </a:rPr>
              <a:t>skin</a:t>
            </a:r>
            <a:r>
              <a:rPr lang="de-DE" sz="1400" dirty="0" smtClean="0">
                <a:solidFill>
                  <a:srgbClr val="333F48"/>
                </a:solidFill>
                <a:latin typeface="+mn-lt"/>
              </a:rPr>
              <a:t> </a:t>
            </a:r>
            <a:r>
              <a:rPr lang="de-DE" sz="1400" dirty="0" err="1" smtClean="0">
                <a:solidFill>
                  <a:srgbClr val="333F48"/>
                </a:solidFill>
                <a:latin typeface="+mn-lt"/>
              </a:rPr>
              <a:t>aging</a:t>
            </a:r>
            <a:endParaRPr lang="de-DE" sz="1400" dirty="0" smtClean="0">
              <a:solidFill>
                <a:srgbClr val="333F48"/>
              </a:solidFill>
              <a:latin typeface="+mn-lt"/>
            </a:endParaRPr>
          </a:p>
          <a:p>
            <a:pPr eaLnBrk="1" hangingPunct="1">
              <a:lnSpc>
                <a:spcPct val="20000"/>
              </a:lnSpc>
              <a:spcBef>
                <a:spcPts val="600"/>
              </a:spcBef>
              <a:buClr>
                <a:srgbClr val="333F48"/>
              </a:buClr>
              <a:buSzPct val="120000"/>
              <a:buFont typeface="Arial" panose="020B0604020202020204" pitchFamily="34" charset="0"/>
              <a:buChar char="•"/>
              <a:defRPr/>
            </a:pPr>
            <a:endParaRPr lang="de-DE" sz="1400" dirty="0">
              <a:solidFill>
                <a:srgbClr val="333F48"/>
              </a:solidFill>
              <a:latin typeface="+mn-lt"/>
            </a:endParaRPr>
          </a:p>
          <a:p>
            <a:pPr marL="0" indent="0" eaLnBrk="1" hangingPunct="1">
              <a:lnSpc>
                <a:spcPct val="150000"/>
              </a:lnSpc>
              <a:spcBef>
                <a:spcPts val="600"/>
              </a:spcBef>
              <a:buClr>
                <a:srgbClr val="333F48"/>
              </a:buClr>
              <a:buSzPct val="120000"/>
              <a:buNone/>
              <a:defRPr/>
            </a:pPr>
            <a:r>
              <a:rPr lang="de-DE" sz="1400" dirty="0" smtClean="0">
                <a:solidFill>
                  <a:srgbClr val="333F48"/>
                </a:solidFill>
                <a:latin typeface="+mn-lt"/>
              </a:rPr>
              <a:t>Plankton </a:t>
            </a:r>
            <a:r>
              <a:rPr lang="de-DE" sz="1400" dirty="0" err="1" smtClean="0">
                <a:solidFill>
                  <a:srgbClr val="333F48"/>
                </a:solidFill>
                <a:latin typeface="+mn-lt"/>
              </a:rPr>
              <a:t>is</a:t>
            </a:r>
            <a:r>
              <a:rPr lang="de-DE" sz="1400" dirty="0" smtClean="0">
                <a:solidFill>
                  <a:srgbClr val="333F48"/>
                </a:solidFill>
                <a:latin typeface="+mn-lt"/>
              </a:rPr>
              <a:t> </a:t>
            </a:r>
            <a:r>
              <a:rPr lang="de-DE" sz="1400" dirty="0" err="1" smtClean="0">
                <a:solidFill>
                  <a:srgbClr val="333F48"/>
                </a:solidFill>
                <a:latin typeface="+mn-lt"/>
              </a:rPr>
              <a:t>one</a:t>
            </a:r>
            <a:r>
              <a:rPr lang="de-DE" sz="1400" dirty="0" smtClean="0">
                <a:solidFill>
                  <a:srgbClr val="333F48"/>
                </a:solidFill>
                <a:latin typeface="+mn-lt"/>
              </a:rPr>
              <a:t> </a:t>
            </a:r>
            <a:r>
              <a:rPr lang="de-DE" sz="1400" dirty="0" err="1" smtClean="0">
                <a:solidFill>
                  <a:srgbClr val="333F48"/>
                </a:solidFill>
                <a:latin typeface="+mn-lt"/>
              </a:rPr>
              <a:t>of</a:t>
            </a:r>
            <a:r>
              <a:rPr lang="de-DE" sz="1400" dirty="0" smtClean="0">
                <a:solidFill>
                  <a:srgbClr val="333F48"/>
                </a:solidFill>
                <a:latin typeface="+mn-lt"/>
              </a:rPr>
              <a:t> </a:t>
            </a:r>
            <a:r>
              <a:rPr lang="de-DE" sz="1400" dirty="0" err="1" smtClean="0">
                <a:solidFill>
                  <a:srgbClr val="333F48"/>
                </a:solidFill>
                <a:latin typeface="+mn-lt"/>
              </a:rPr>
              <a:t>the</a:t>
            </a:r>
            <a:r>
              <a:rPr lang="de-DE" sz="1400" dirty="0" smtClean="0">
                <a:solidFill>
                  <a:srgbClr val="333F48"/>
                </a:solidFill>
                <a:latin typeface="+mn-lt"/>
              </a:rPr>
              <a:t> </a:t>
            </a:r>
            <a:r>
              <a:rPr lang="de-DE" sz="1400" dirty="0" err="1" smtClean="0">
                <a:solidFill>
                  <a:srgbClr val="333F48"/>
                </a:solidFill>
                <a:latin typeface="+mn-lt"/>
              </a:rPr>
              <a:t>six</a:t>
            </a:r>
            <a:r>
              <a:rPr lang="de-DE" sz="1400" dirty="0" smtClean="0">
                <a:solidFill>
                  <a:srgbClr val="333F48"/>
                </a:solidFill>
                <a:latin typeface="+mn-lt"/>
              </a:rPr>
              <a:t> </a:t>
            </a:r>
            <a:r>
              <a:rPr lang="de-DE" sz="1400" dirty="0" err="1" smtClean="0">
                <a:solidFill>
                  <a:srgbClr val="333F48"/>
                </a:solidFill>
                <a:latin typeface="+mn-lt"/>
              </a:rPr>
              <a:t>interactive</a:t>
            </a:r>
            <a:r>
              <a:rPr lang="de-DE" sz="1400" dirty="0" smtClean="0">
                <a:solidFill>
                  <a:srgbClr val="333F48"/>
                </a:solidFill>
                <a:latin typeface="+mn-lt"/>
              </a:rPr>
              <a:t> </a:t>
            </a:r>
            <a:r>
              <a:rPr lang="de-DE" sz="1400" dirty="0" err="1" smtClean="0">
                <a:solidFill>
                  <a:srgbClr val="333F48"/>
                </a:solidFill>
                <a:latin typeface="+mn-lt"/>
              </a:rPr>
              <a:t>ingredients</a:t>
            </a:r>
            <a:r>
              <a:rPr lang="de-DE" sz="1400" dirty="0" smtClean="0">
                <a:solidFill>
                  <a:srgbClr val="333F48"/>
                </a:solidFill>
                <a:latin typeface="+mn-lt"/>
              </a:rPr>
              <a:t> </a:t>
            </a:r>
            <a:r>
              <a:rPr lang="de-DE" sz="1400" dirty="0" err="1" smtClean="0">
                <a:solidFill>
                  <a:srgbClr val="333F48"/>
                </a:solidFill>
                <a:latin typeface="+mn-lt"/>
              </a:rPr>
              <a:t>of</a:t>
            </a:r>
            <a:r>
              <a:rPr lang="de-DE" sz="1400" dirty="0" smtClean="0">
                <a:solidFill>
                  <a:srgbClr val="333F48"/>
                </a:solidFill>
                <a:latin typeface="+mn-lt"/>
              </a:rPr>
              <a:t> </a:t>
            </a:r>
            <a:r>
              <a:rPr lang="de-DE" sz="1400" dirty="0" err="1" smtClean="0">
                <a:solidFill>
                  <a:srgbClr val="333F48"/>
                </a:solidFill>
                <a:latin typeface="+mn-lt"/>
              </a:rPr>
              <a:t>our</a:t>
            </a:r>
            <a:r>
              <a:rPr lang="de-DE" sz="1400" dirty="0" smtClean="0">
                <a:solidFill>
                  <a:srgbClr val="333F48"/>
                </a:solidFill>
                <a:latin typeface="+mn-lt"/>
              </a:rPr>
              <a:t> </a:t>
            </a:r>
            <a:r>
              <a:rPr lang="de-DE" sz="1400" dirty="0" err="1" smtClean="0">
                <a:solidFill>
                  <a:srgbClr val="333F48"/>
                </a:solidFill>
                <a:latin typeface="+mn-lt"/>
              </a:rPr>
              <a:t>exclusive</a:t>
            </a:r>
            <a:r>
              <a:rPr lang="de-DE" sz="1400" dirty="0" smtClean="0">
                <a:solidFill>
                  <a:srgbClr val="333F48"/>
                </a:solidFill>
                <a:latin typeface="+mn-lt"/>
              </a:rPr>
              <a:t> </a:t>
            </a:r>
            <a:r>
              <a:rPr lang="de-DE" sz="1400" b="1" dirty="0" err="1" smtClean="0">
                <a:solidFill>
                  <a:srgbClr val="333F48"/>
                </a:solidFill>
                <a:latin typeface="+mn-lt"/>
              </a:rPr>
              <a:t>Celumer</a:t>
            </a:r>
            <a:r>
              <a:rPr lang="de-DE" sz="1400" b="1" dirty="0" smtClean="0">
                <a:solidFill>
                  <a:srgbClr val="333F48"/>
                </a:solidFill>
                <a:latin typeface="+mn-lt"/>
              </a:rPr>
              <a:t> Marine </a:t>
            </a:r>
            <a:r>
              <a:rPr lang="de-DE" sz="1400" b="1" dirty="0" err="1" smtClean="0">
                <a:solidFill>
                  <a:srgbClr val="333F48"/>
                </a:solidFill>
                <a:latin typeface="+mn-lt"/>
              </a:rPr>
              <a:t>Extract</a:t>
            </a:r>
            <a:r>
              <a:rPr lang="de-DE" sz="1400" b="1" dirty="0" smtClean="0">
                <a:solidFill>
                  <a:srgbClr val="333F48"/>
                </a:solidFill>
                <a:latin typeface="+mn-lt"/>
              </a:rPr>
              <a:t>.</a:t>
            </a:r>
            <a:endParaRPr lang="de-DE" sz="1400" b="1" dirty="0">
              <a:solidFill>
                <a:srgbClr val="333F48"/>
              </a:solidFill>
              <a:latin typeface="+mn-lt"/>
            </a:endParaRPr>
          </a:p>
        </p:txBody>
      </p:sp>
      <p:pic>
        <p:nvPicPr>
          <p:cNvPr id="60418" name="Picture 2" descr="K:\Marketing\Dalton\01 Bilder\Wirkstoffe\Wirkstoffe PPT\Wirkstoff Plankton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7" y="1488727"/>
            <a:ext cx="3601318" cy="4815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066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fade">
                                      <p:cBhvr>
                                        <p:cTn id="7" dur="5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94086"/>
            <a:ext cx="10946143" cy="692150"/>
          </a:xfrm>
        </p:spPr>
        <p:txBody>
          <a:bodyPr/>
          <a:lstStyle/>
          <a:p>
            <a:r>
              <a:rPr lang="de-DE" dirty="0" smtClean="0"/>
              <a:t>Q10</a:t>
            </a:r>
            <a:endParaRPr lang="de-DE" dirty="0"/>
          </a:p>
        </p:txBody>
      </p:sp>
      <p:sp>
        <p:nvSpPr>
          <p:cNvPr id="3" name="Textplatzhalter 2"/>
          <p:cNvSpPr>
            <a:spLocks noGrp="1"/>
          </p:cNvSpPr>
          <p:nvPr>
            <p:ph type="body" sz="half" idx="1"/>
          </p:nvPr>
        </p:nvSpPr>
        <p:spPr>
          <a:xfrm>
            <a:off x="4275645" y="1831378"/>
            <a:ext cx="7815657" cy="4310062"/>
          </a:xfrm>
        </p:spPr>
        <p:txBody>
          <a:bodyPr/>
          <a:lstStyle/>
          <a:p>
            <a:pPr marL="0" indent="0">
              <a:buNone/>
            </a:pPr>
            <a:r>
              <a:rPr lang="en-US" dirty="0" smtClean="0"/>
              <a:t>Q10 </a:t>
            </a:r>
            <a:r>
              <a:rPr lang="en-US" dirty="0"/>
              <a:t>– </a:t>
            </a:r>
            <a:r>
              <a:rPr lang="en-US" dirty="0" smtClean="0"/>
              <a:t>a </a:t>
            </a:r>
            <a:r>
              <a:rPr lang="en-US" dirty="0"/>
              <a:t>co-enzyme produced naturally in the body – is a necessary element for the regeneration of the skin. Once the aging process slows down the body’s own production of Q10, cell activity is reduced, nutrients are absorbed more slowly and the disposal of harmful substances to the tissue fluid is decelerated. All in all, the skin becomes more fragile towards harmful environmental influences and symptoms of aging become visible. Thanks to Q10, the natural biological energy process in the skin is </a:t>
            </a:r>
            <a:r>
              <a:rPr lang="en-US" dirty="0" smtClean="0"/>
              <a:t>reactivated</a:t>
            </a:r>
            <a:r>
              <a:rPr lang="de-DE" dirty="0" smtClean="0"/>
              <a:t>. </a:t>
            </a:r>
          </a:p>
          <a:p>
            <a:pPr eaLnBrk="1" hangingPunct="1">
              <a:defRPr/>
            </a:pPr>
            <a:r>
              <a:rPr lang="de-DE" dirty="0" err="1"/>
              <a:t>Protects</a:t>
            </a:r>
            <a:r>
              <a:rPr lang="de-DE" dirty="0"/>
              <a:t> </a:t>
            </a:r>
            <a:r>
              <a:rPr lang="de-DE" dirty="0" err="1"/>
              <a:t>against</a:t>
            </a:r>
            <a:r>
              <a:rPr lang="de-DE" dirty="0"/>
              <a:t> oxidative stress</a:t>
            </a:r>
          </a:p>
          <a:p>
            <a:pPr eaLnBrk="1" hangingPunct="1">
              <a:defRPr/>
            </a:pPr>
            <a:r>
              <a:rPr lang="de-DE" dirty="0" err="1"/>
              <a:t>Protects</a:t>
            </a:r>
            <a:r>
              <a:rPr lang="de-DE" dirty="0"/>
              <a:t> </a:t>
            </a:r>
            <a:r>
              <a:rPr lang="de-DE" dirty="0" err="1"/>
              <a:t>against</a:t>
            </a:r>
            <a:r>
              <a:rPr lang="de-DE" dirty="0"/>
              <a:t> </a:t>
            </a:r>
            <a:r>
              <a:rPr lang="de-DE" dirty="0" err="1"/>
              <a:t>premature</a:t>
            </a:r>
            <a:r>
              <a:rPr lang="de-DE" dirty="0"/>
              <a:t> </a:t>
            </a:r>
            <a:r>
              <a:rPr lang="de-DE" dirty="0" err="1"/>
              <a:t>skin</a:t>
            </a:r>
            <a:r>
              <a:rPr lang="de-DE" dirty="0"/>
              <a:t> </a:t>
            </a:r>
            <a:r>
              <a:rPr lang="de-DE" dirty="0" err="1"/>
              <a:t>aging</a:t>
            </a:r>
            <a:endParaRPr lang="de-DE" dirty="0"/>
          </a:p>
          <a:p>
            <a:pPr eaLnBrk="1" hangingPunct="1">
              <a:defRPr/>
            </a:pPr>
            <a:r>
              <a:rPr lang="de-DE" dirty="0" err="1"/>
              <a:t>Protects</a:t>
            </a:r>
            <a:r>
              <a:rPr lang="de-DE" dirty="0"/>
              <a:t> </a:t>
            </a:r>
            <a:r>
              <a:rPr lang="de-DE" dirty="0" err="1"/>
              <a:t>against</a:t>
            </a:r>
            <a:r>
              <a:rPr lang="de-DE" dirty="0"/>
              <a:t> UV </a:t>
            </a:r>
            <a:r>
              <a:rPr lang="de-DE" dirty="0" err="1"/>
              <a:t>damage</a:t>
            </a:r>
            <a:endParaRPr lang="de-DE" dirty="0"/>
          </a:p>
          <a:p>
            <a:pPr eaLnBrk="1" hangingPunct="1">
              <a:defRPr/>
            </a:pPr>
            <a:r>
              <a:rPr lang="de-DE" dirty="0"/>
              <a:t>Supports </a:t>
            </a:r>
            <a:r>
              <a:rPr lang="de-DE" dirty="0" err="1"/>
              <a:t>cell</a:t>
            </a:r>
            <a:r>
              <a:rPr lang="de-DE" dirty="0"/>
              <a:t> </a:t>
            </a:r>
            <a:r>
              <a:rPr lang="de-DE" dirty="0" err="1"/>
              <a:t>activity</a:t>
            </a:r>
            <a:endParaRPr lang="de-DE" dirty="0"/>
          </a:p>
          <a:p>
            <a:pPr eaLnBrk="1" hangingPunct="1">
              <a:defRPr/>
            </a:pPr>
            <a:r>
              <a:rPr lang="de-DE" dirty="0" err="1"/>
              <a:t>For</a:t>
            </a:r>
            <a:r>
              <a:rPr lang="de-DE" dirty="0"/>
              <a:t> </a:t>
            </a:r>
            <a:r>
              <a:rPr lang="de-DE" dirty="0" err="1"/>
              <a:t>more</a:t>
            </a:r>
            <a:r>
              <a:rPr lang="de-DE" dirty="0"/>
              <a:t> </a:t>
            </a:r>
            <a:r>
              <a:rPr lang="de-DE" dirty="0" err="1" smtClean="0"/>
              <a:t>energy</a:t>
            </a:r>
            <a:r>
              <a:rPr lang="de-DE" dirty="0" smtClean="0"/>
              <a:t> &amp; </a:t>
            </a:r>
            <a:r>
              <a:rPr lang="de-DE" dirty="0" err="1" smtClean="0"/>
              <a:t>freshness</a:t>
            </a:r>
            <a:endParaRPr lang="de-DE" dirty="0" smtClean="0"/>
          </a:p>
          <a:p>
            <a:pPr marL="0" indent="0">
              <a:buNone/>
            </a:pPr>
            <a:endParaRPr lang="de-DE" dirty="0" smtClean="0"/>
          </a:p>
          <a:p>
            <a:pPr marL="0" indent="0">
              <a:buNone/>
            </a:pPr>
            <a:endParaRPr lang="de-DE" dirty="0"/>
          </a:p>
          <a:p>
            <a:endParaRPr lang="de-DE" dirty="0"/>
          </a:p>
        </p:txBody>
      </p:sp>
      <p:pic>
        <p:nvPicPr>
          <p:cNvPr id="23554" name="Picture 2" descr="K:\Marketing\Dalton\01 Bilder\Wirkstoffe\Wirkstoffe PPT\Wirkstoff Q10_PP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7589" y="1488725"/>
            <a:ext cx="3601316" cy="4815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86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775802"/>
            <a:ext cx="8893175" cy="692150"/>
          </a:xfrm>
        </p:spPr>
        <p:txBody>
          <a:bodyPr/>
          <a:lstStyle/>
          <a:p>
            <a:pPr eaLnBrk="1" hangingPunct="1"/>
            <a:r>
              <a:rPr lang="de-DE" altLang="de-DE" dirty="0" err="1" smtClean="0">
                <a:solidFill>
                  <a:srgbClr val="333F48"/>
                </a:solidFill>
              </a:rPr>
              <a:t>Hyaluronic</a:t>
            </a:r>
            <a:r>
              <a:rPr lang="de-DE" altLang="de-DE" dirty="0" smtClean="0">
                <a:solidFill>
                  <a:srgbClr val="333F48"/>
                </a:solidFill>
              </a:rPr>
              <a:t> </a:t>
            </a:r>
            <a:r>
              <a:rPr lang="de-DE" altLang="de-DE" dirty="0" err="1" smtClean="0">
                <a:solidFill>
                  <a:srgbClr val="333F48"/>
                </a:solidFill>
              </a:rPr>
              <a:t>Acid</a:t>
            </a:r>
            <a:endParaRPr lang="de-DE" altLang="de-DE" dirty="0" smtClean="0">
              <a:solidFill>
                <a:srgbClr val="333F48"/>
              </a:solidFill>
            </a:endParaRPr>
          </a:p>
        </p:txBody>
      </p:sp>
      <p:sp>
        <p:nvSpPr>
          <p:cNvPr id="19460" name="Rectangle 10"/>
          <p:cNvSpPr>
            <a:spLocks noGrp="1" noChangeArrowheads="1"/>
          </p:cNvSpPr>
          <p:nvPr>
            <p:ph type="body" sz="half" idx="1"/>
          </p:nvPr>
        </p:nvSpPr>
        <p:spPr>
          <a:xfrm>
            <a:off x="4656531" y="1993789"/>
            <a:ext cx="6471390" cy="4310063"/>
          </a:xfrm>
        </p:spPr>
        <p:txBody>
          <a:bodyPr/>
          <a:lstStyle/>
          <a:p>
            <a:pPr marL="0" indent="0" algn="just" eaLnBrk="1" hangingPunct="1">
              <a:buFont typeface="Wingdings" panose="05000000000000000000" pitchFamily="2" charset="2"/>
              <a:buNone/>
            </a:pPr>
            <a:r>
              <a:rPr lang="de-DE" altLang="de-DE" dirty="0" smtClean="0">
                <a:solidFill>
                  <a:srgbClr val="333F48"/>
                </a:solidFill>
              </a:rPr>
              <a:t>is </a:t>
            </a:r>
            <a:r>
              <a:rPr lang="de-DE" altLang="de-DE" dirty="0" err="1" smtClean="0">
                <a:solidFill>
                  <a:srgbClr val="333F48"/>
                </a:solidFill>
              </a:rPr>
              <a:t>obtained</a:t>
            </a:r>
            <a:r>
              <a:rPr lang="de-DE" altLang="de-DE" dirty="0" smtClean="0">
                <a:solidFill>
                  <a:srgbClr val="333F48"/>
                </a:solidFill>
              </a:rPr>
              <a:t> </a:t>
            </a:r>
            <a:r>
              <a:rPr lang="de-DE" altLang="de-DE" dirty="0" err="1" smtClean="0">
                <a:solidFill>
                  <a:srgbClr val="333F48"/>
                </a:solidFill>
              </a:rPr>
              <a:t>through</a:t>
            </a:r>
            <a:r>
              <a:rPr lang="de-DE" altLang="de-DE" dirty="0" smtClean="0">
                <a:solidFill>
                  <a:srgbClr val="333F48"/>
                </a:solidFill>
              </a:rPr>
              <a:t> </a:t>
            </a:r>
            <a:r>
              <a:rPr lang="de-DE" altLang="de-DE" dirty="0" err="1" smtClean="0">
                <a:solidFill>
                  <a:srgbClr val="333F48"/>
                </a:solidFill>
              </a:rPr>
              <a:t>biotechnology</a:t>
            </a:r>
            <a:r>
              <a:rPr lang="de-DE" altLang="de-DE" dirty="0" smtClean="0">
                <a:solidFill>
                  <a:srgbClr val="333F48"/>
                </a:solidFill>
              </a:rPr>
              <a:t>. </a:t>
            </a:r>
            <a:r>
              <a:rPr lang="de-DE" altLang="de-DE" dirty="0" err="1" smtClean="0">
                <a:solidFill>
                  <a:srgbClr val="333F48"/>
                </a:solidFill>
              </a:rPr>
              <a:t>Hyaluronic</a:t>
            </a:r>
            <a:r>
              <a:rPr lang="de-DE" altLang="de-DE" dirty="0" smtClean="0">
                <a:solidFill>
                  <a:srgbClr val="333F48"/>
                </a:solidFill>
              </a:rPr>
              <a:t> </a:t>
            </a:r>
            <a:r>
              <a:rPr lang="de-DE" altLang="de-DE" dirty="0" err="1" smtClean="0">
                <a:solidFill>
                  <a:srgbClr val="333F48"/>
                </a:solidFill>
              </a:rPr>
              <a:t>acid</a:t>
            </a:r>
            <a:r>
              <a:rPr lang="de-DE" altLang="de-DE" dirty="0" smtClean="0">
                <a:solidFill>
                  <a:srgbClr val="333F48"/>
                </a:solidFill>
              </a:rPr>
              <a:t> is a </a:t>
            </a:r>
            <a:r>
              <a:rPr lang="de-DE" altLang="de-DE" dirty="0" err="1" smtClean="0">
                <a:solidFill>
                  <a:srgbClr val="333F48"/>
                </a:solidFill>
              </a:rPr>
              <a:t>component</a:t>
            </a:r>
            <a:r>
              <a:rPr lang="de-DE" altLang="de-DE" dirty="0" smtClean="0">
                <a:solidFill>
                  <a:srgbClr val="333F48"/>
                </a:solidFill>
              </a:rPr>
              <a:t> of the </a:t>
            </a:r>
            <a:r>
              <a:rPr lang="de-DE" altLang="de-DE" dirty="0" err="1" smtClean="0">
                <a:solidFill>
                  <a:srgbClr val="333F48"/>
                </a:solidFill>
              </a:rPr>
              <a:t>extracellular</a:t>
            </a:r>
            <a:r>
              <a:rPr lang="de-DE" altLang="de-DE" dirty="0" smtClean="0">
                <a:solidFill>
                  <a:srgbClr val="333F48"/>
                </a:solidFill>
              </a:rPr>
              <a:t> </a:t>
            </a:r>
            <a:r>
              <a:rPr lang="de-DE" altLang="de-DE" dirty="0" err="1" smtClean="0">
                <a:solidFill>
                  <a:srgbClr val="333F48"/>
                </a:solidFill>
              </a:rPr>
              <a:t>matrix</a:t>
            </a:r>
            <a:r>
              <a:rPr lang="de-DE" altLang="de-DE" dirty="0" smtClean="0">
                <a:solidFill>
                  <a:srgbClr val="333F48"/>
                </a:solidFill>
              </a:rPr>
              <a:t> of the </a:t>
            </a:r>
            <a:r>
              <a:rPr lang="de-DE" altLang="de-DE" dirty="0" err="1" smtClean="0">
                <a:solidFill>
                  <a:srgbClr val="333F48"/>
                </a:solidFill>
              </a:rPr>
              <a:t>skin</a:t>
            </a:r>
            <a:r>
              <a:rPr lang="de-DE" altLang="de-DE" dirty="0" smtClean="0">
                <a:solidFill>
                  <a:srgbClr val="333F48"/>
                </a:solidFill>
              </a:rPr>
              <a:t>. </a:t>
            </a:r>
            <a:r>
              <a:rPr lang="de-DE" altLang="de-DE" dirty="0" err="1" smtClean="0">
                <a:solidFill>
                  <a:srgbClr val="333F48"/>
                </a:solidFill>
              </a:rPr>
              <a:t>It</a:t>
            </a:r>
            <a:r>
              <a:rPr lang="de-DE" altLang="de-DE" dirty="0" smtClean="0">
                <a:solidFill>
                  <a:srgbClr val="333F48"/>
                </a:solidFill>
              </a:rPr>
              <a:t> is a </a:t>
            </a:r>
            <a:r>
              <a:rPr lang="de-DE" altLang="de-DE" dirty="0" err="1" smtClean="0">
                <a:solidFill>
                  <a:srgbClr val="333F48"/>
                </a:solidFill>
              </a:rPr>
              <a:t>glycosaminoglycan</a:t>
            </a:r>
            <a:r>
              <a:rPr lang="de-DE" altLang="de-DE" dirty="0" smtClean="0">
                <a:solidFill>
                  <a:srgbClr val="333F48"/>
                </a:solidFill>
              </a:rPr>
              <a:t> </a:t>
            </a:r>
            <a:r>
              <a:rPr lang="de-DE" altLang="de-DE" dirty="0" err="1" smtClean="0">
                <a:solidFill>
                  <a:srgbClr val="333F48"/>
                </a:solidFill>
              </a:rPr>
              <a:t>which</a:t>
            </a:r>
            <a:r>
              <a:rPr lang="de-DE" altLang="de-DE" dirty="0" smtClean="0">
                <a:solidFill>
                  <a:srgbClr val="333F48"/>
                </a:solidFill>
              </a:rPr>
              <a:t> is a </a:t>
            </a:r>
            <a:r>
              <a:rPr lang="de-DE" altLang="de-DE" dirty="0" err="1" smtClean="0">
                <a:solidFill>
                  <a:srgbClr val="333F48"/>
                </a:solidFill>
              </a:rPr>
              <a:t>physiologically</a:t>
            </a:r>
            <a:r>
              <a:rPr lang="de-DE" altLang="de-DE" dirty="0" smtClean="0">
                <a:solidFill>
                  <a:srgbClr val="333F48"/>
                </a:solidFill>
              </a:rPr>
              <a:t> relevant </a:t>
            </a:r>
            <a:r>
              <a:rPr lang="de-DE" altLang="de-DE" dirty="0" err="1" smtClean="0">
                <a:solidFill>
                  <a:srgbClr val="333F48"/>
                </a:solidFill>
              </a:rPr>
              <a:t>component</a:t>
            </a:r>
            <a:r>
              <a:rPr lang="de-DE" altLang="de-DE" dirty="0" smtClean="0">
                <a:solidFill>
                  <a:srgbClr val="333F48"/>
                </a:solidFill>
              </a:rPr>
              <a:t> of </a:t>
            </a:r>
            <a:r>
              <a:rPr lang="de-DE" altLang="de-DE" dirty="0" err="1" smtClean="0">
                <a:solidFill>
                  <a:srgbClr val="333F48"/>
                </a:solidFill>
              </a:rPr>
              <a:t>connective</a:t>
            </a:r>
            <a:r>
              <a:rPr lang="de-DE" altLang="de-DE" dirty="0" smtClean="0">
                <a:solidFill>
                  <a:srgbClr val="333F48"/>
                </a:solidFill>
              </a:rPr>
              <a:t> </a:t>
            </a:r>
            <a:r>
              <a:rPr lang="de-DE" altLang="de-DE" dirty="0" err="1" smtClean="0">
                <a:solidFill>
                  <a:srgbClr val="333F48"/>
                </a:solidFill>
              </a:rPr>
              <a:t>tissue</a:t>
            </a:r>
            <a:r>
              <a:rPr lang="de-DE" altLang="de-DE" dirty="0" smtClean="0">
                <a:solidFill>
                  <a:srgbClr val="333F48"/>
                </a:solidFill>
              </a:rPr>
              <a:t> </a:t>
            </a:r>
            <a:r>
              <a:rPr lang="de-DE" altLang="de-DE" dirty="0" err="1" smtClean="0">
                <a:solidFill>
                  <a:srgbClr val="333F48"/>
                </a:solidFill>
              </a:rPr>
              <a:t>and</a:t>
            </a:r>
            <a:r>
              <a:rPr lang="de-DE" altLang="de-DE" dirty="0" smtClean="0">
                <a:solidFill>
                  <a:srgbClr val="333F48"/>
                </a:solidFill>
              </a:rPr>
              <a:t> </a:t>
            </a:r>
            <a:r>
              <a:rPr lang="de-DE" altLang="de-DE" dirty="0" err="1" smtClean="0">
                <a:solidFill>
                  <a:srgbClr val="333F48"/>
                </a:solidFill>
              </a:rPr>
              <a:t>plays</a:t>
            </a:r>
            <a:r>
              <a:rPr lang="de-DE" altLang="de-DE" dirty="0" smtClean="0">
                <a:solidFill>
                  <a:srgbClr val="333F48"/>
                </a:solidFill>
              </a:rPr>
              <a:t> a </a:t>
            </a:r>
            <a:r>
              <a:rPr lang="de-DE" altLang="de-DE" dirty="0" err="1" smtClean="0">
                <a:solidFill>
                  <a:srgbClr val="333F48"/>
                </a:solidFill>
              </a:rPr>
              <a:t>role</a:t>
            </a:r>
            <a:r>
              <a:rPr lang="de-DE" altLang="de-DE" dirty="0" smtClean="0">
                <a:solidFill>
                  <a:srgbClr val="333F48"/>
                </a:solidFill>
              </a:rPr>
              <a:t> in </a:t>
            </a:r>
            <a:r>
              <a:rPr lang="de-DE" altLang="de-DE" dirty="0" err="1" smtClean="0">
                <a:solidFill>
                  <a:srgbClr val="333F48"/>
                </a:solidFill>
              </a:rPr>
              <a:t>cell</a:t>
            </a:r>
            <a:r>
              <a:rPr lang="de-DE" altLang="de-DE" dirty="0" smtClean="0">
                <a:solidFill>
                  <a:srgbClr val="333F48"/>
                </a:solidFill>
              </a:rPr>
              <a:t> </a:t>
            </a:r>
            <a:r>
              <a:rPr lang="de-DE" altLang="de-DE" dirty="0" err="1" smtClean="0">
                <a:solidFill>
                  <a:srgbClr val="333F48"/>
                </a:solidFill>
              </a:rPr>
              <a:t>proliferation</a:t>
            </a:r>
            <a:r>
              <a:rPr lang="de-DE" altLang="de-DE" dirty="0" smtClean="0">
                <a:solidFill>
                  <a:srgbClr val="333F48"/>
                </a:solidFill>
              </a:rPr>
              <a:t> &amp; </a:t>
            </a:r>
            <a:r>
              <a:rPr lang="de-DE" altLang="de-DE" dirty="0" err="1" smtClean="0">
                <a:solidFill>
                  <a:srgbClr val="333F48"/>
                </a:solidFill>
              </a:rPr>
              <a:t>cell</a:t>
            </a:r>
            <a:r>
              <a:rPr lang="de-DE" altLang="de-DE" dirty="0" smtClean="0">
                <a:solidFill>
                  <a:srgbClr val="333F48"/>
                </a:solidFill>
              </a:rPr>
              <a:t> </a:t>
            </a:r>
            <a:r>
              <a:rPr lang="de-DE" altLang="de-DE" dirty="0" err="1" smtClean="0">
                <a:solidFill>
                  <a:srgbClr val="333F48"/>
                </a:solidFill>
              </a:rPr>
              <a:t>migration</a:t>
            </a:r>
            <a:r>
              <a:rPr lang="de-DE" altLang="de-DE" dirty="0" smtClean="0">
                <a:solidFill>
                  <a:srgbClr val="333F48"/>
                </a:solidFill>
              </a:rPr>
              <a:t>. </a:t>
            </a:r>
          </a:p>
          <a:p>
            <a:pPr marL="0" indent="0" eaLnBrk="1" hangingPunct="1">
              <a:buFont typeface="Wingdings" panose="05000000000000000000" pitchFamily="2" charset="2"/>
              <a:buNone/>
            </a:pPr>
            <a:r>
              <a:rPr lang="de-DE" altLang="de-DE" dirty="0" err="1" smtClean="0">
                <a:solidFill>
                  <a:srgbClr val="333F48"/>
                </a:solidFill>
              </a:rPr>
              <a:t>Hyaluronic</a:t>
            </a:r>
            <a:r>
              <a:rPr lang="de-DE" altLang="de-DE" dirty="0" smtClean="0">
                <a:solidFill>
                  <a:srgbClr val="333F48"/>
                </a:solidFill>
              </a:rPr>
              <a:t> </a:t>
            </a:r>
            <a:r>
              <a:rPr lang="de-DE" altLang="de-DE" dirty="0" err="1" smtClean="0">
                <a:solidFill>
                  <a:srgbClr val="333F48"/>
                </a:solidFill>
              </a:rPr>
              <a:t>acid</a:t>
            </a:r>
            <a:r>
              <a:rPr lang="de-DE" altLang="de-DE" dirty="0" smtClean="0">
                <a:solidFill>
                  <a:srgbClr val="333F48"/>
                </a:solidFill>
              </a:rPr>
              <a:t> </a:t>
            </a:r>
            <a:r>
              <a:rPr lang="de-DE" altLang="de-DE" dirty="0" err="1" smtClean="0">
                <a:solidFill>
                  <a:srgbClr val="333F48"/>
                </a:solidFill>
              </a:rPr>
              <a:t>offers</a:t>
            </a:r>
            <a:r>
              <a:rPr lang="de-DE" altLang="de-DE" dirty="0" smtClean="0">
                <a:solidFill>
                  <a:srgbClr val="333F48"/>
                </a:solidFill>
              </a:rPr>
              <a:t> </a:t>
            </a:r>
            <a:r>
              <a:rPr lang="de-DE" altLang="de-DE" dirty="0" err="1" smtClean="0">
                <a:solidFill>
                  <a:srgbClr val="333F48"/>
                </a:solidFill>
              </a:rPr>
              <a:t>these</a:t>
            </a:r>
            <a:r>
              <a:rPr lang="de-DE" altLang="de-DE" dirty="0" smtClean="0">
                <a:solidFill>
                  <a:srgbClr val="333F48"/>
                </a:solidFill>
              </a:rPr>
              <a:t> </a:t>
            </a:r>
            <a:r>
              <a:rPr lang="de-DE" altLang="de-DE" dirty="0" err="1" smtClean="0">
                <a:solidFill>
                  <a:srgbClr val="333F48"/>
                </a:solidFill>
              </a:rPr>
              <a:t>impressive</a:t>
            </a:r>
            <a:r>
              <a:rPr lang="de-DE" altLang="de-DE" dirty="0" smtClean="0">
                <a:solidFill>
                  <a:srgbClr val="333F48"/>
                </a:solidFill>
              </a:rPr>
              <a:t> </a:t>
            </a:r>
            <a:r>
              <a:rPr lang="de-DE" altLang="de-DE" dirty="0" err="1" smtClean="0">
                <a:solidFill>
                  <a:srgbClr val="333F48"/>
                </a:solidFill>
              </a:rPr>
              <a:t>beauty</a:t>
            </a:r>
            <a:r>
              <a:rPr lang="de-DE" altLang="de-DE" dirty="0" smtClean="0">
                <a:solidFill>
                  <a:srgbClr val="333F48"/>
                </a:solidFill>
              </a:rPr>
              <a:t> </a:t>
            </a:r>
            <a:r>
              <a:rPr lang="de-DE" altLang="de-DE" dirty="0" err="1" smtClean="0">
                <a:solidFill>
                  <a:srgbClr val="333F48"/>
                </a:solidFill>
              </a:rPr>
              <a:t>benefits</a:t>
            </a:r>
            <a:r>
              <a:rPr lang="de-DE" altLang="de-DE" dirty="0" smtClean="0">
                <a:solidFill>
                  <a:srgbClr val="333F48"/>
                </a:solidFill>
              </a:rPr>
              <a:t>:</a:t>
            </a:r>
          </a:p>
          <a:p>
            <a:pPr eaLnBrk="1" hangingPunct="1">
              <a:buClr>
                <a:srgbClr val="333F48"/>
              </a:buClr>
              <a:buSzPct val="120000"/>
              <a:buFont typeface="Arial" panose="020B0604020202020204" pitchFamily="34" charset="0"/>
              <a:buChar char="•"/>
              <a:defRPr/>
            </a:pPr>
            <a:r>
              <a:rPr lang="de-DE" altLang="de-DE" dirty="0" err="1">
                <a:solidFill>
                  <a:srgbClr val="333F48"/>
                </a:solidFill>
              </a:rPr>
              <a:t>delivers</a:t>
            </a:r>
            <a:r>
              <a:rPr lang="de-DE" altLang="de-DE" dirty="0">
                <a:solidFill>
                  <a:srgbClr val="333F48"/>
                </a:solidFill>
              </a:rPr>
              <a:t> </a:t>
            </a:r>
            <a:r>
              <a:rPr lang="de-DE" altLang="de-DE" dirty="0" err="1">
                <a:solidFill>
                  <a:srgbClr val="333F48"/>
                </a:solidFill>
              </a:rPr>
              <a:t>intense</a:t>
            </a:r>
            <a:r>
              <a:rPr lang="de-DE" altLang="de-DE" dirty="0">
                <a:solidFill>
                  <a:srgbClr val="333F48"/>
                </a:solidFill>
              </a:rPr>
              <a:t> </a:t>
            </a:r>
            <a:r>
              <a:rPr lang="de-DE" altLang="de-DE" dirty="0" err="1">
                <a:solidFill>
                  <a:srgbClr val="333F48"/>
                </a:solidFill>
              </a:rPr>
              <a:t>moisturization</a:t>
            </a:r>
            <a:endParaRPr lang="de-DE" altLang="de-DE" dirty="0">
              <a:solidFill>
                <a:srgbClr val="333F48"/>
              </a:solidFill>
            </a:endParaRPr>
          </a:p>
          <a:p>
            <a:pPr eaLnBrk="1" hangingPunct="1">
              <a:buClr>
                <a:srgbClr val="333F48"/>
              </a:buClr>
              <a:buSzPct val="120000"/>
              <a:buFont typeface="Arial" panose="020B0604020202020204" pitchFamily="34" charset="0"/>
              <a:buChar char="•"/>
              <a:defRPr/>
            </a:pPr>
            <a:r>
              <a:rPr lang="de-DE" altLang="de-DE" dirty="0" err="1">
                <a:solidFill>
                  <a:srgbClr val="333F48"/>
                </a:solidFill>
              </a:rPr>
              <a:t>has</a:t>
            </a:r>
            <a:r>
              <a:rPr lang="de-DE" altLang="de-DE" dirty="0">
                <a:solidFill>
                  <a:srgbClr val="333F48"/>
                </a:solidFill>
              </a:rPr>
              <a:t> an </a:t>
            </a:r>
            <a:r>
              <a:rPr lang="de-DE" altLang="de-DE" dirty="0" err="1">
                <a:solidFill>
                  <a:srgbClr val="333F48"/>
                </a:solidFill>
              </a:rPr>
              <a:t>outstandingly</a:t>
            </a:r>
            <a:r>
              <a:rPr lang="de-DE" altLang="de-DE" dirty="0">
                <a:solidFill>
                  <a:srgbClr val="333F48"/>
                </a:solidFill>
              </a:rPr>
              <a:t> high </a:t>
            </a:r>
            <a:r>
              <a:rPr lang="de-DE" altLang="de-DE" dirty="0" err="1">
                <a:solidFill>
                  <a:srgbClr val="333F48"/>
                </a:solidFill>
              </a:rPr>
              <a:t>moisture</a:t>
            </a:r>
            <a:r>
              <a:rPr lang="de-DE" altLang="de-DE" dirty="0">
                <a:solidFill>
                  <a:srgbClr val="333F48"/>
                </a:solidFill>
              </a:rPr>
              <a:t> </a:t>
            </a:r>
            <a:r>
              <a:rPr lang="de-DE" altLang="de-DE" dirty="0" err="1">
                <a:solidFill>
                  <a:srgbClr val="333F48"/>
                </a:solidFill>
              </a:rPr>
              <a:t>retaining</a:t>
            </a:r>
            <a:r>
              <a:rPr lang="de-DE" altLang="de-DE" dirty="0">
                <a:solidFill>
                  <a:srgbClr val="333F48"/>
                </a:solidFill>
              </a:rPr>
              <a:t> </a:t>
            </a:r>
            <a:r>
              <a:rPr lang="de-DE" altLang="de-DE" dirty="0" err="1">
                <a:solidFill>
                  <a:srgbClr val="333F48"/>
                </a:solidFill>
              </a:rPr>
              <a:t>capacity</a:t>
            </a:r>
            <a:endParaRPr lang="de-DE" altLang="de-DE" dirty="0">
              <a:solidFill>
                <a:srgbClr val="333F48"/>
              </a:solidFill>
            </a:endParaRPr>
          </a:p>
          <a:p>
            <a:pPr eaLnBrk="1" hangingPunct="1">
              <a:buClr>
                <a:srgbClr val="333F48"/>
              </a:buClr>
              <a:buSzPct val="120000"/>
              <a:buFont typeface="Arial" panose="020B0604020202020204" pitchFamily="34" charset="0"/>
              <a:buChar char="•"/>
              <a:defRPr/>
            </a:pPr>
            <a:r>
              <a:rPr lang="de-DE" altLang="de-DE" dirty="0" err="1">
                <a:solidFill>
                  <a:srgbClr val="333F48"/>
                </a:solidFill>
              </a:rPr>
              <a:t>it</a:t>
            </a:r>
            <a:r>
              <a:rPr lang="de-DE" altLang="de-DE" dirty="0">
                <a:solidFill>
                  <a:srgbClr val="333F48"/>
                </a:solidFill>
              </a:rPr>
              <a:t> is </a:t>
            </a:r>
            <a:r>
              <a:rPr lang="de-DE" altLang="de-DE" dirty="0" err="1">
                <a:solidFill>
                  <a:srgbClr val="333F48"/>
                </a:solidFill>
              </a:rPr>
              <a:t>well</a:t>
            </a:r>
            <a:r>
              <a:rPr lang="de-DE" altLang="de-DE" dirty="0">
                <a:solidFill>
                  <a:srgbClr val="333F48"/>
                </a:solidFill>
              </a:rPr>
              <a:t> </a:t>
            </a:r>
            <a:r>
              <a:rPr lang="de-DE" altLang="de-DE" dirty="0" err="1">
                <a:solidFill>
                  <a:srgbClr val="333F48"/>
                </a:solidFill>
              </a:rPr>
              <a:t>tolerated</a:t>
            </a:r>
            <a:r>
              <a:rPr lang="de-DE" altLang="de-DE" dirty="0">
                <a:solidFill>
                  <a:srgbClr val="333F48"/>
                </a:solidFill>
              </a:rPr>
              <a:t> </a:t>
            </a:r>
            <a:r>
              <a:rPr lang="de-DE" altLang="de-DE" dirty="0" err="1" smtClean="0">
                <a:solidFill>
                  <a:srgbClr val="333F48"/>
                </a:solidFill>
              </a:rPr>
              <a:t>by</a:t>
            </a:r>
            <a:r>
              <a:rPr lang="de-DE" altLang="de-DE" dirty="0" smtClean="0">
                <a:solidFill>
                  <a:srgbClr val="333F48"/>
                </a:solidFill>
              </a:rPr>
              <a:t> the </a:t>
            </a:r>
            <a:r>
              <a:rPr lang="de-DE" altLang="de-DE" dirty="0" err="1" smtClean="0">
                <a:solidFill>
                  <a:srgbClr val="333F48"/>
                </a:solidFill>
              </a:rPr>
              <a:t>skin</a:t>
            </a:r>
            <a:r>
              <a:rPr lang="de-DE" altLang="de-DE" dirty="0" smtClean="0">
                <a:solidFill>
                  <a:srgbClr val="333F48"/>
                </a:solidFill>
              </a:rPr>
              <a:t> (</a:t>
            </a:r>
            <a:r>
              <a:rPr lang="de-DE" altLang="de-DE" dirty="0" err="1" smtClean="0">
                <a:solidFill>
                  <a:srgbClr val="333F48"/>
                </a:solidFill>
              </a:rPr>
              <a:t>important</a:t>
            </a:r>
            <a:r>
              <a:rPr lang="de-DE" altLang="de-DE" dirty="0" smtClean="0">
                <a:solidFill>
                  <a:srgbClr val="333F48"/>
                </a:solidFill>
              </a:rPr>
              <a:t> </a:t>
            </a:r>
            <a:r>
              <a:rPr lang="de-DE" altLang="de-DE" dirty="0" err="1" smtClean="0">
                <a:solidFill>
                  <a:srgbClr val="333F48"/>
                </a:solidFill>
              </a:rPr>
              <a:t>component</a:t>
            </a:r>
            <a:r>
              <a:rPr lang="de-DE" altLang="de-DE" dirty="0" smtClean="0">
                <a:solidFill>
                  <a:srgbClr val="333F48"/>
                </a:solidFill>
              </a:rPr>
              <a:t> of the NMF)</a:t>
            </a:r>
          </a:p>
        </p:txBody>
      </p:sp>
      <p:sp>
        <p:nvSpPr>
          <p:cNvPr id="26628" name="Ellipse 2"/>
          <p:cNvSpPr>
            <a:spLocks noChangeArrowheads="1"/>
          </p:cNvSpPr>
          <p:nvPr/>
        </p:nvSpPr>
        <p:spPr bwMode="auto">
          <a:xfrm>
            <a:off x="2406650" y="2312988"/>
            <a:ext cx="1476375" cy="23050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nSpc>
                <a:spcPct val="90000"/>
              </a:lnSpc>
              <a:spcBef>
                <a:spcPct val="60000"/>
              </a:spcBef>
              <a:buClr>
                <a:srgbClr val="808080"/>
              </a:buClr>
              <a:buFont typeface="Wingdings" panose="05000000000000000000" pitchFamily="2" charset="2"/>
              <a:buChar char="§"/>
            </a:pPr>
            <a:endParaRPr lang="de-DE" altLang="de-DE" sz="2000">
              <a:solidFill>
                <a:srgbClr val="000000"/>
              </a:solidFill>
              <a:cs typeface="Sakkal Majalla" panose="02000000000000000000" pitchFamily="2" charset="-78"/>
            </a:endParaRPr>
          </a:p>
        </p:txBody>
      </p:sp>
      <p:sp>
        <p:nvSpPr>
          <p:cNvPr id="26629" name="Ellipse 3"/>
          <p:cNvSpPr>
            <a:spLocks noChangeArrowheads="1"/>
          </p:cNvSpPr>
          <p:nvPr/>
        </p:nvSpPr>
        <p:spPr bwMode="auto">
          <a:xfrm>
            <a:off x="2390775" y="1989138"/>
            <a:ext cx="928688" cy="28082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nSpc>
                <a:spcPct val="90000"/>
              </a:lnSpc>
              <a:spcBef>
                <a:spcPct val="60000"/>
              </a:spcBef>
              <a:buClr>
                <a:srgbClr val="808080"/>
              </a:buClr>
              <a:buFont typeface="Wingdings" panose="05000000000000000000" pitchFamily="2" charset="2"/>
              <a:buChar char="§"/>
            </a:pPr>
            <a:endParaRPr lang="de-DE" altLang="de-DE" sz="2000">
              <a:solidFill>
                <a:srgbClr val="000000"/>
              </a:solidFill>
              <a:cs typeface="Sakkal Majalla" panose="02000000000000000000" pitchFamily="2" charset="-78"/>
            </a:endParaRPr>
          </a:p>
        </p:txBody>
      </p:sp>
      <p:sp>
        <p:nvSpPr>
          <p:cNvPr id="26630" name="Ellipse 4"/>
          <p:cNvSpPr>
            <a:spLocks noChangeArrowheads="1"/>
          </p:cNvSpPr>
          <p:nvPr/>
        </p:nvSpPr>
        <p:spPr bwMode="auto">
          <a:xfrm>
            <a:off x="2135188" y="2420938"/>
            <a:ext cx="2016125" cy="2303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nSpc>
                <a:spcPct val="90000"/>
              </a:lnSpc>
              <a:spcBef>
                <a:spcPct val="60000"/>
              </a:spcBef>
              <a:buClr>
                <a:srgbClr val="808080"/>
              </a:buClr>
              <a:buFont typeface="Wingdings" panose="05000000000000000000" pitchFamily="2" charset="2"/>
              <a:buChar char="§"/>
            </a:pPr>
            <a:endParaRPr lang="de-DE" altLang="de-DE" sz="2000">
              <a:solidFill>
                <a:srgbClr val="000000"/>
              </a:solidFill>
              <a:cs typeface="Sakkal Majalla" panose="02000000000000000000" pitchFamily="2" charset="-78"/>
            </a:endParaRPr>
          </a:p>
        </p:txBody>
      </p:sp>
      <p:pic>
        <p:nvPicPr>
          <p:cNvPr id="35842" name="Picture 2" descr="K:\Marketing\Dalton\01 Bilder\Wirkstoffe\Wirkstoffe PPT\Wirkstoff Hyaluronsäure - Hyaluronic Acid_P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9" y="1448418"/>
            <a:ext cx="3631462" cy="4855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13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787938"/>
            <a:ext cx="6608556" cy="692150"/>
          </a:xfrm>
        </p:spPr>
        <p:txBody>
          <a:bodyPr/>
          <a:lstStyle/>
          <a:p>
            <a:pPr eaLnBrk="1" hangingPunct="1"/>
            <a:r>
              <a:rPr lang="de-DE" altLang="de-DE" dirty="0" err="1" smtClean="0"/>
              <a:t>Japanese</a:t>
            </a:r>
            <a:r>
              <a:rPr lang="de-DE" altLang="de-DE" dirty="0" smtClean="0"/>
              <a:t> Blood Grass</a:t>
            </a:r>
            <a:endParaRPr lang="de-DE" altLang="de-DE" dirty="0"/>
          </a:p>
        </p:txBody>
      </p:sp>
      <p:sp>
        <p:nvSpPr>
          <p:cNvPr id="19460" name="Rectangle 10"/>
          <p:cNvSpPr>
            <a:spLocks noGrp="1" noChangeArrowheads="1"/>
          </p:cNvSpPr>
          <p:nvPr>
            <p:ph type="body" sz="half" idx="1"/>
          </p:nvPr>
        </p:nvSpPr>
        <p:spPr>
          <a:xfrm>
            <a:off x="4654161" y="1989138"/>
            <a:ext cx="6489611" cy="4310062"/>
          </a:xfrm>
        </p:spPr>
        <p:txBody>
          <a:bodyPr/>
          <a:lstStyle/>
          <a:p>
            <a:pPr marL="0" indent="0" eaLnBrk="1" hangingPunct="1">
              <a:buNone/>
              <a:defRPr/>
            </a:pPr>
            <a:r>
              <a:rPr lang="de-DE" dirty="0" err="1" smtClean="0"/>
              <a:t>Japanese</a:t>
            </a:r>
            <a:r>
              <a:rPr lang="de-DE" dirty="0" smtClean="0"/>
              <a:t> Blood </a:t>
            </a:r>
            <a:r>
              <a:rPr lang="de-DE" dirty="0"/>
              <a:t>G</a:t>
            </a:r>
            <a:r>
              <a:rPr lang="de-DE" dirty="0" smtClean="0"/>
              <a:t>rass (lat. </a:t>
            </a:r>
            <a:r>
              <a:rPr lang="de-DE" dirty="0" err="1" smtClean="0"/>
              <a:t>Imperata</a:t>
            </a:r>
            <a:r>
              <a:rPr lang="de-DE" dirty="0" smtClean="0"/>
              <a:t> </a:t>
            </a:r>
            <a:r>
              <a:rPr lang="de-DE" dirty="0" err="1" smtClean="0"/>
              <a:t>Cylindrica</a:t>
            </a:r>
            <a:r>
              <a:rPr lang="de-DE" dirty="0" smtClean="0"/>
              <a:t>)  </a:t>
            </a:r>
            <a:r>
              <a:rPr lang="de-DE" dirty="0" err="1" smtClean="0"/>
              <a:t>is</a:t>
            </a:r>
            <a:r>
              <a:rPr lang="de-DE" dirty="0" smtClean="0"/>
              <a:t> native </a:t>
            </a:r>
            <a:r>
              <a:rPr lang="de-DE" dirty="0" err="1" smtClean="0"/>
              <a:t>to</a:t>
            </a:r>
            <a:r>
              <a:rPr lang="de-DE" dirty="0" smtClean="0"/>
              <a:t> </a:t>
            </a:r>
            <a:r>
              <a:rPr lang="de-DE" dirty="0" err="1" smtClean="0"/>
              <a:t>Asia</a:t>
            </a:r>
            <a:r>
              <a:rPr lang="de-DE" dirty="0" smtClean="0"/>
              <a:t> </a:t>
            </a:r>
            <a:r>
              <a:rPr lang="de-DE" dirty="0" err="1" smtClean="0"/>
              <a:t>where</a:t>
            </a:r>
            <a:r>
              <a:rPr lang="de-DE" dirty="0" smtClean="0"/>
              <a:t> </a:t>
            </a:r>
            <a:r>
              <a:rPr lang="de-DE" dirty="0" err="1" smtClean="0"/>
              <a:t>it</a:t>
            </a:r>
            <a:r>
              <a:rPr lang="de-DE" dirty="0" smtClean="0"/>
              <a:t> </a:t>
            </a:r>
            <a:r>
              <a:rPr lang="de-DE" dirty="0" err="1" smtClean="0"/>
              <a:t>is</a:t>
            </a:r>
            <a:r>
              <a:rPr lang="de-DE" dirty="0" smtClean="0"/>
              <a:t> </a:t>
            </a:r>
            <a:r>
              <a:rPr lang="de-DE" dirty="0" err="1" smtClean="0"/>
              <a:t>used</a:t>
            </a:r>
            <a:r>
              <a:rPr lang="de-DE" dirty="0" smtClean="0"/>
              <a:t> </a:t>
            </a:r>
            <a:r>
              <a:rPr lang="de-DE" dirty="0" err="1" smtClean="0"/>
              <a:t>as</a:t>
            </a:r>
            <a:r>
              <a:rPr lang="de-DE" dirty="0" smtClean="0"/>
              <a:t> a </a:t>
            </a:r>
            <a:r>
              <a:rPr lang="de-DE" dirty="0" err="1" smtClean="0"/>
              <a:t>medical</a:t>
            </a:r>
            <a:r>
              <a:rPr lang="de-DE" dirty="0" smtClean="0"/>
              <a:t> plant, </a:t>
            </a:r>
            <a:r>
              <a:rPr lang="de-DE" dirty="0" err="1" smtClean="0"/>
              <a:t>amongst</a:t>
            </a:r>
            <a:r>
              <a:rPr lang="de-DE" dirty="0" smtClean="0"/>
              <a:t> </a:t>
            </a:r>
            <a:r>
              <a:rPr lang="de-DE" dirty="0" err="1" smtClean="0"/>
              <a:t>other</a:t>
            </a:r>
            <a:r>
              <a:rPr lang="de-DE" dirty="0" smtClean="0"/>
              <a:t> </a:t>
            </a:r>
            <a:r>
              <a:rPr lang="de-DE" dirty="0" err="1" smtClean="0"/>
              <a:t>things</a:t>
            </a:r>
            <a:r>
              <a:rPr lang="de-DE" dirty="0" smtClean="0"/>
              <a:t>.  </a:t>
            </a:r>
            <a:endParaRPr lang="de-DE" altLang="de-DE" dirty="0"/>
          </a:p>
          <a:p>
            <a:pPr eaLnBrk="1" hangingPunct="1">
              <a:defRPr/>
            </a:pPr>
            <a:r>
              <a:rPr lang="de-DE" altLang="de-DE" dirty="0" err="1" smtClean="0"/>
              <a:t>Provides</a:t>
            </a:r>
            <a:r>
              <a:rPr lang="de-DE" altLang="de-DE" dirty="0" smtClean="0"/>
              <a:t> </a:t>
            </a:r>
            <a:r>
              <a:rPr lang="de-DE" altLang="de-DE" dirty="0" err="1" smtClean="0"/>
              <a:t>intense</a:t>
            </a:r>
            <a:r>
              <a:rPr lang="de-DE" altLang="de-DE" dirty="0" smtClean="0"/>
              <a:t> </a:t>
            </a:r>
            <a:r>
              <a:rPr lang="de-DE" altLang="de-DE" dirty="0" err="1" smtClean="0"/>
              <a:t>and</a:t>
            </a:r>
            <a:r>
              <a:rPr lang="de-DE" altLang="de-DE" dirty="0" smtClean="0"/>
              <a:t> </a:t>
            </a:r>
            <a:r>
              <a:rPr lang="de-DE" altLang="de-DE" dirty="0" err="1" smtClean="0"/>
              <a:t>long</a:t>
            </a:r>
            <a:r>
              <a:rPr lang="de-DE" altLang="de-DE" dirty="0" smtClean="0"/>
              <a:t>-lasting </a:t>
            </a:r>
            <a:r>
              <a:rPr lang="de-DE" altLang="de-DE" dirty="0" err="1" smtClean="0"/>
              <a:t>moisture</a:t>
            </a:r>
            <a:endParaRPr lang="de-DE" altLang="de-DE" dirty="0"/>
          </a:p>
          <a:p>
            <a:pPr eaLnBrk="1" hangingPunct="1">
              <a:defRPr/>
            </a:pPr>
            <a:r>
              <a:rPr lang="de-DE" altLang="de-DE" dirty="0" err="1" smtClean="0"/>
              <a:t>For</a:t>
            </a:r>
            <a:r>
              <a:rPr lang="de-DE" altLang="de-DE" dirty="0" smtClean="0"/>
              <a:t> a </a:t>
            </a:r>
            <a:r>
              <a:rPr lang="de-DE" altLang="de-DE" dirty="0" err="1" smtClean="0"/>
              <a:t>fresh</a:t>
            </a:r>
            <a:r>
              <a:rPr lang="de-DE" altLang="de-DE" dirty="0" smtClean="0"/>
              <a:t> </a:t>
            </a:r>
            <a:r>
              <a:rPr lang="de-DE" altLang="de-DE" dirty="0" err="1" smtClean="0"/>
              <a:t>and</a:t>
            </a:r>
            <a:r>
              <a:rPr lang="de-DE" altLang="de-DE" dirty="0" smtClean="0"/>
              <a:t> </a:t>
            </a:r>
            <a:r>
              <a:rPr lang="de-DE" altLang="de-DE" dirty="0" err="1" smtClean="0"/>
              <a:t>healthy</a:t>
            </a:r>
            <a:r>
              <a:rPr lang="de-DE" altLang="de-DE" dirty="0" smtClean="0"/>
              <a:t> </a:t>
            </a:r>
            <a:r>
              <a:rPr lang="de-DE" altLang="de-DE" dirty="0" err="1" smtClean="0"/>
              <a:t>complexion</a:t>
            </a:r>
            <a:endParaRPr lang="de-DE" altLang="de-DE" dirty="0" smtClean="0"/>
          </a:p>
          <a:p>
            <a:pPr marL="0" indent="0" eaLnBrk="1" hangingPunct="1">
              <a:buNone/>
              <a:defRPr/>
            </a:pPr>
            <a:endParaRPr lang="de-DE" altLang="de-DE" dirty="0" smtClean="0"/>
          </a:p>
        </p:txBody>
      </p:sp>
      <p:pic>
        <p:nvPicPr>
          <p:cNvPr id="1026" name="Picture 2" descr="K:\Marketing\Dalton\01 Bilder\Wirkstoffe\Wirkstoffe PPT\Wirkstoff Japanisches Blutgras - Japanese Blood Grass_P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10" y="1505720"/>
            <a:ext cx="3590011" cy="480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64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164" y="789667"/>
            <a:ext cx="11857038" cy="692150"/>
          </a:xfrm>
        </p:spPr>
        <p:txBody>
          <a:bodyPr/>
          <a:lstStyle/>
          <a:p>
            <a:pPr eaLnBrk="1" hangingPunct="1"/>
            <a:r>
              <a:rPr lang="de-DE" altLang="de-DE" dirty="0" err="1" smtClean="0"/>
              <a:t>Jojoba</a:t>
            </a:r>
            <a:r>
              <a:rPr lang="de-DE" altLang="de-DE" dirty="0" smtClean="0"/>
              <a:t> </a:t>
            </a:r>
            <a:r>
              <a:rPr lang="de-DE" altLang="de-DE" dirty="0" err="1" smtClean="0"/>
              <a:t>Oil</a:t>
            </a:r>
            <a:endParaRPr lang="de-DE" altLang="de-DE" dirty="0" smtClean="0"/>
          </a:p>
        </p:txBody>
      </p:sp>
      <p:sp>
        <p:nvSpPr>
          <p:cNvPr id="19460" name="Rectangle 10"/>
          <p:cNvSpPr>
            <a:spLocks noGrp="1" noChangeArrowheads="1"/>
          </p:cNvSpPr>
          <p:nvPr>
            <p:ph type="body" sz="half" idx="1"/>
          </p:nvPr>
        </p:nvSpPr>
        <p:spPr>
          <a:xfrm>
            <a:off x="4653390" y="1993892"/>
            <a:ext cx="6474531" cy="4310063"/>
          </a:xfrm>
        </p:spPr>
        <p:txBody>
          <a:bodyPr/>
          <a:lstStyle/>
          <a:p>
            <a:pPr marL="0" indent="0" algn="just" eaLnBrk="1" hangingPunct="1">
              <a:lnSpc>
                <a:spcPct val="150000"/>
              </a:lnSpc>
              <a:buFont typeface="Wingdings" panose="05000000000000000000" pitchFamily="2" charset="2"/>
              <a:buNone/>
            </a:pPr>
            <a:r>
              <a:rPr lang="de-DE" altLang="de-DE" dirty="0" smtClean="0"/>
              <a:t>A </a:t>
            </a:r>
            <a:r>
              <a:rPr lang="de-DE" altLang="de-DE" dirty="0" err="1" smtClean="0"/>
              <a:t>precious</a:t>
            </a:r>
            <a:r>
              <a:rPr lang="de-DE" altLang="de-DE" dirty="0" smtClean="0"/>
              <a:t> liquid </a:t>
            </a:r>
            <a:r>
              <a:rPr lang="de-DE" altLang="de-DE" dirty="0" err="1" smtClean="0"/>
              <a:t>wax</a:t>
            </a:r>
            <a:r>
              <a:rPr lang="de-DE" altLang="de-DE" dirty="0" smtClean="0"/>
              <a:t> </a:t>
            </a:r>
            <a:r>
              <a:rPr lang="de-DE" altLang="de-DE" dirty="0" err="1" smtClean="0"/>
              <a:t>obtained</a:t>
            </a:r>
            <a:r>
              <a:rPr lang="de-DE" altLang="de-DE" dirty="0" smtClean="0"/>
              <a:t> </a:t>
            </a:r>
            <a:r>
              <a:rPr lang="de-DE" altLang="de-DE" dirty="0" err="1" smtClean="0"/>
              <a:t>from</a:t>
            </a:r>
            <a:r>
              <a:rPr lang="de-DE" altLang="de-DE" dirty="0" smtClean="0"/>
              <a:t> the </a:t>
            </a:r>
            <a:r>
              <a:rPr lang="de-DE" altLang="de-DE" dirty="0" err="1" smtClean="0"/>
              <a:t>seeds</a:t>
            </a:r>
            <a:r>
              <a:rPr lang="de-DE" altLang="de-DE" dirty="0" smtClean="0"/>
              <a:t> of the </a:t>
            </a:r>
            <a:r>
              <a:rPr lang="de-DE" altLang="de-DE" dirty="0" err="1" smtClean="0"/>
              <a:t>Jojoba</a:t>
            </a:r>
            <a:r>
              <a:rPr lang="de-DE" altLang="de-DE" dirty="0" smtClean="0"/>
              <a:t> </a:t>
            </a:r>
            <a:r>
              <a:rPr lang="de-DE" altLang="de-DE" dirty="0" err="1" smtClean="0"/>
              <a:t>shrub</a:t>
            </a:r>
            <a:r>
              <a:rPr lang="de-DE" altLang="de-DE" dirty="0" smtClean="0"/>
              <a:t> (</a:t>
            </a:r>
            <a:r>
              <a:rPr lang="de-DE" altLang="de-DE" dirty="0" err="1" smtClean="0"/>
              <a:t>Simmondsia</a:t>
            </a:r>
            <a:r>
              <a:rPr lang="de-DE" altLang="de-DE" dirty="0" smtClean="0"/>
              <a:t> </a:t>
            </a:r>
            <a:r>
              <a:rPr lang="de-DE" altLang="de-DE" dirty="0" err="1" smtClean="0"/>
              <a:t>chinensis</a:t>
            </a:r>
            <a:r>
              <a:rPr lang="de-DE" altLang="de-DE" dirty="0" smtClean="0"/>
              <a:t>) </a:t>
            </a:r>
            <a:r>
              <a:rPr lang="de-DE" altLang="de-DE" dirty="0" err="1" smtClean="0"/>
              <a:t>which</a:t>
            </a:r>
            <a:r>
              <a:rPr lang="de-DE" altLang="de-DE" dirty="0" smtClean="0"/>
              <a:t> </a:t>
            </a:r>
            <a:r>
              <a:rPr lang="de-DE" altLang="de-DE" dirty="0" err="1" smtClean="0"/>
              <a:t>offers</a:t>
            </a:r>
            <a:r>
              <a:rPr lang="de-DE" altLang="de-DE" dirty="0" smtClean="0"/>
              <a:t> </a:t>
            </a:r>
            <a:r>
              <a:rPr lang="de-DE" altLang="de-DE" dirty="0" err="1" smtClean="0"/>
              <a:t>these</a:t>
            </a:r>
            <a:r>
              <a:rPr lang="de-DE" altLang="de-DE" dirty="0" smtClean="0"/>
              <a:t> </a:t>
            </a:r>
            <a:r>
              <a:rPr lang="de-DE" altLang="de-DE" dirty="0" err="1" smtClean="0"/>
              <a:t>benefits</a:t>
            </a:r>
            <a:r>
              <a:rPr lang="de-DE" altLang="de-DE" dirty="0" smtClean="0"/>
              <a:t>:</a:t>
            </a:r>
          </a:p>
          <a:p>
            <a:pPr eaLnBrk="1" hangingPunct="1">
              <a:lnSpc>
                <a:spcPct val="150000"/>
              </a:lnSpc>
              <a:defRPr/>
            </a:pPr>
            <a:r>
              <a:rPr lang="de-DE" altLang="de-DE" dirty="0" err="1"/>
              <a:t>P</a:t>
            </a:r>
            <a:r>
              <a:rPr lang="de-DE" altLang="de-DE" dirty="0" err="1" smtClean="0"/>
              <a:t>enetrates</a:t>
            </a:r>
            <a:r>
              <a:rPr lang="de-DE" altLang="de-DE" dirty="0" smtClean="0"/>
              <a:t> </a:t>
            </a:r>
            <a:r>
              <a:rPr lang="de-DE" altLang="de-DE" dirty="0" err="1"/>
              <a:t>quickly</a:t>
            </a:r>
            <a:r>
              <a:rPr lang="de-DE" altLang="de-DE" dirty="0"/>
              <a:t> </a:t>
            </a:r>
            <a:r>
              <a:rPr lang="de-DE" altLang="de-DE" dirty="0" err="1"/>
              <a:t>into</a:t>
            </a:r>
            <a:r>
              <a:rPr lang="de-DE" altLang="de-DE" dirty="0"/>
              <a:t> the </a:t>
            </a:r>
            <a:r>
              <a:rPr lang="de-DE" altLang="de-DE" dirty="0" err="1"/>
              <a:t>skin</a:t>
            </a:r>
            <a:r>
              <a:rPr lang="de-DE" altLang="de-DE" dirty="0"/>
              <a:t> </a:t>
            </a:r>
            <a:r>
              <a:rPr lang="de-DE" altLang="de-DE" dirty="0" err="1"/>
              <a:t>without</a:t>
            </a:r>
            <a:r>
              <a:rPr lang="de-DE" altLang="de-DE" dirty="0"/>
              <a:t> </a:t>
            </a:r>
            <a:r>
              <a:rPr lang="de-DE" altLang="de-DE" dirty="0" err="1"/>
              <a:t>leaving</a:t>
            </a:r>
            <a:r>
              <a:rPr lang="de-DE" altLang="de-DE" dirty="0"/>
              <a:t> </a:t>
            </a:r>
            <a:r>
              <a:rPr lang="de-DE" altLang="de-DE" dirty="0" err="1"/>
              <a:t>it</a:t>
            </a:r>
            <a:r>
              <a:rPr lang="de-DE" altLang="de-DE" dirty="0"/>
              <a:t> </a:t>
            </a:r>
            <a:r>
              <a:rPr lang="de-DE" altLang="de-DE" dirty="0" err="1"/>
              <a:t>oily</a:t>
            </a:r>
            <a:r>
              <a:rPr lang="de-DE" altLang="de-DE" dirty="0"/>
              <a:t> </a:t>
            </a:r>
          </a:p>
          <a:p>
            <a:pPr eaLnBrk="1" hangingPunct="1">
              <a:lnSpc>
                <a:spcPct val="150000"/>
              </a:lnSpc>
              <a:defRPr/>
            </a:pPr>
            <a:r>
              <a:rPr lang="de-DE" altLang="de-DE" dirty="0" err="1"/>
              <a:t>P</a:t>
            </a:r>
            <a:r>
              <a:rPr lang="de-DE" altLang="de-DE" dirty="0" err="1" smtClean="0"/>
              <a:t>rovides</a:t>
            </a:r>
            <a:r>
              <a:rPr lang="de-DE" altLang="de-DE" dirty="0" smtClean="0"/>
              <a:t> </a:t>
            </a:r>
            <a:r>
              <a:rPr lang="de-DE" altLang="de-DE" dirty="0" err="1"/>
              <a:t>skin</a:t>
            </a:r>
            <a:r>
              <a:rPr lang="de-DE" altLang="de-DE" dirty="0"/>
              <a:t> </a:t>
            </a:r>
            <a:r>
              <a:rPr lang="de-DE" altLang="de-DE" dirty="0" err="1"/>
              <a:t>softness</a:t>
            </a:r>
            <a:r>
              <a:rPr lang="de-DE" altLang="de-DE" dirty="0"/>
              <a:t> </a:t>
            </a:r>
            <a:r>
              <a:rPr lang="de-DE" altLang="de-DE" dirty="0" err="1"/>
              <a:t>and</a:t>
            </a:r>
            <a:r>
              <a:rPr lang="de-DE" altLang="de-DE" dirty="0"/>
              <a:t> </a:t>
            </a:r>
            <a:r>
              <a:rPr lang="de-DE" altLang="de-DE" dirty="0" err="1"/>
              <a:t>suppleness</a:t>
            </a:r>
            <a:r>
              <a:rPr lang="de-DE" altLang="de-DE" dirty="0"/>
              <a:t> </a:t>
            </a:r>
          </a:p>
          <a:p>
            <a:pPr eaLnBrk="1" hangingPunct="1">
              <a:lnSpc>
                <a:spcPct val="150000"/>
              </a:lnSpc>
              <a:defRPr/>
            </a:pPr>
            <a:r>
              <a:rPr lang="de-DE" altLang="de-DE" dirty="0" err="1"/>
              <a:t>I</a:t>
            </a:r>
            <a:r>
              <a:rPr lang="de-DE" altLang="de-DE" dirty="0" err="1" smtClean="0"/>
              <a:t>s</a:t>
            </a:r>
            <a:r>
              <a:rPr lang="de-DE" altLang="de-DE" dirty="0" smtClean="0"/>
              <a:t> </a:t>
            </a:r>
            <a:r>
              <a:rPr lang="de-DE" altLang="de-DE" dirty="0" err="1"/>
              <a:t>well</a:t>
            </a:r>
            <a:r>
              <a:rPr lang="de-DE" altLang="de-DE" dirty="0"/>
              <a:t> </a:t>
            </a:r>
            <a:r>
              <a:rPr lang="de-DE" altLang="de-DE" dirty="0" err="1"/>
              <a:t>tolerated</a:t>
            </a:r>
            <a:r>
              <a:rPr lang="de-DE" altLang="de-DE" dirty="0"/>
              <a:t> </a:t>
            </a:r>
            <a:r>
              <a:rPr lang="de-DE" altLang="de-DE" dirty="0" err="1"/>
              <a:t>by</a:t>
            </a:r>
            <a:r>
              <a:rPr lang="de-DE" altLang="de-DE" dirty="0"/>
              <a:t> the </a:t>
            </a:r>
            <a:r>
              <a:rPr lang="de-DE" altLang="de-DE" dirty="0" err="1"/>
              <a:t>skin</a:t>
            </a:r>
            <a:r>
              <a:rPr lang="de-DE" altLang="de-DE" dirty="0"/>
              <a:t> </a:t>
            </a:r>
          </a:p>
          <a:p>
            <a:pPr eaLnBrk="1" hangingPunct="1">
              <a:lnSpc>
                <a:spcPct val="150000"/>
              </a:lnSpc>
              <a:defRPr/>
            </a:pPr>
            <a:r>
              <a:rPr lang="de-DE" altLang="de-DE" dirty="0" err="1" smtClean="0"/>
              <a:t>Counteracts</a:t>
            </a:r>
            <a:r>
              <a:rPr lang="de-DE" altLang="de-DE" dirty="0" smtClean="0"/>
              <a:t> </a:t>
            </a:r>
            <a:r>
              <a:rPr lang="de-DE" altLang="de-DE" dirty="0" err="1"/>
              <a:t>premature</a:t>
            </a:r>
            <a:r>
              <a:rPr lang="de-DE" altLang="de-DE" dirty="0"/>
              <a:t> </a:t>
            </a:r>
            <a:r>
              <a:rPr lang="de-DE" altLang="de-DE" dirty="0" err="1"/>
              <a:t>skin</a:t>
            </a:r>
            <a:r>
              <a:rPr lang="de-DE" altLang="de-DE" dirty="0"/>
              <a:t> </a:t>
            </a:r>
            <a:r>
              <a:rPr lang="de-DE" altLang="de-DE" dirty="0" err="1"/>
              <a:t>aging</a:t>
            </a:r>
            <a:r>
              <a:rPr lang="de-DE" altLang="de-DE" dirty="0"/>
              <a:t> </a:t>
            </a:r>
          </a:p>
          <a:p>
            <a:pPr eaLnBrk="1" hangingPunct="1">
              <a:lnSpc>
                <a:spcPct val="150000"/>
              </a:lnSpc>
              <a:defRPr/>
            </a:pPr>
            <a:r>
              <a:rPr lang="de-DE" altLang="de-DE" dirty="0" err="1"/>
              <a:t>I</a:t>
            </a:r>
            <a:r>
              <a:rPr lang="de-DE" altLang="de-DE" dirty="0" err="1" smtClean="0"/>
              <a:t>s</a:t>
            </a:r>
            <a:r>
              <a:rPr lang="de-DE" altLang="de-DE" dirty="0" smtClean="0"/>
              <a:t> </a:t>
            </a:r>
            <a:r>
              <a:rPr lang="de-DE" altLang="de-DE" dirty="0" err="1" smtClean="0"/>
              <a:t>perfect</a:t>
            </a:r>
            <a:r>
              <a:rPr lang="de-DE" altLang="de-DE" dirty="0" smtClean="0"/>
              <a:t> </a:t>
            </a:r>
            <a:r>
              <a:rPr lang="de-DE" altLang="de-DE" dirty="0" err="1" smtClean="0"/>
              <a:t>for</a:t>
            </a:r>
            <a:r>
              <a:rPr lang="de-DE" altLang="de-DE" dirty="0" smtClean="0"/>
              <a:t> </a:t>
            </a:r>
            <a:r>
              <a:rPr lang="de-DE" altLang="de-DE" dirty="0" err="1" smtClean="0"/>
              <a:t>rough</a:t>
            </a:r>
            <a:r>
              <a:rPr lang="de-DE" altLang="de-DE" dirty="0" smtClean="0"/>
              <a:t>, dry </a:t>
            </a:r>
            <a:r>
              <a:rPr lang="de-DE" altLang="de-DE" dirty="0" err="1" smtClean="0"/>
              <a:t>and</a:t>
            </a:r>
            <a:r>
              <a:rPr lang="de-DE" altLang="de-DE" dirty="0" smtClean="0"/>
              <a:t> sensitive </a:t>
            </a:r>
            <a:r>
              <a:rPr lang="de-DE" altLang="de-DE" dirty="0" err="1" smtClean="0"/>
              <a:t>skin</a:t>
            </a:r>
            <a:endParaRPr lang="de-DE" altLang="de-DE" dirty="0" smtClean="0"/>
          </a:p>
        </p:txBody>
      </p:sp>
      <p:pic>
        <p:nvPicPr>
          <p:cNvPr id="2050" name="Picture 2" descr="K:\Marketing\Dalton\01 Bilder\Bilder für PPT\Wirkstoffe\Wirkstoff Jojobaöl - Jojoba Oil_P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07" y="1494807"/>
            <a:ext cx="3598179" cy="481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02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794671"/>
            <a:ext cx="11857038" cy="692150"/>
          </a:xfrm>
        </p:spPr>
        <p:txBody>
          <a:bodyPr/>
          <a:lstStyle/>
          <a:p>
            <a:pPr eaLnBrk="1" hangingPunct="1"/>
            <a:r>
              <a:rPr lang="de-DE" altLang="de-DE" dirty="0" smtClean="0"/>
              <a:t>Almond </a:t>
            </a:r>
            <a:r>
              <a:rPr lang="de-DE" altLang="de-DE" dirty="0" err="1" smtClean="0"/>
              <a:t>Oil</a:t>
            </a:r>
            <a:endParaRPr lang="de-DE" altLang="de-DE" dirty="0" smtClean="0"/>
          </a:p>
        </p:txBody>
      </p:sp>
      <p:sp>
        <p:nvSpPr>
          <p:cNvPr id="30723" name="Rectangle 10"/>
          <p:cNvSpPr>
            <a:spLocks noGrp="1" noChangeArrowheads="1"/>
          </p:cNvSpPr>
          <p:nvPr>
            <p:ph type="body" sz="half" idx="1"/>
          </p:nvPr>
        </p:nvSpPr>
        <p:spPr>
          <a:xfrm>
            <a:off x="4655712" y="1989138"/>
            <a:ext cx="6454775" cy="4310062"/>
          </a:xfrm>
        </p:spPr>
        <p:txBody>
          <a:bodyPr/>
          <a:lstStyle/>
          <a:p>
            <a:pPr eaLnBrk="1" hangingPunct="1"/>
            <a:r>
              <a:rPr lang="de-DE" altLang="de-DE" dirty="0" smtClean="0"/>
              <a:t>The </a:t>
            </a:r>
            <a:r>
              <a:rPr lang="de-DE" altLang="de-DE" dirty="0" err="1" smtClean="0"/>
              <a:t>oil</a:t>
            </a:r>
            <a:r>
              <a:rPr lang="de-DE" altLang="de-DE" dirty="0" smtClean="0"/>
              <a:t> is </a:t>
            </a:r>
            <a:r>
              <a:rPr lang="de-DE" altLang="de-DE" dirty="0" err="1" smtClean="0"/>
              <a:t>well</a:t>
            </a:r>
            <a:r>
              <a:rPr lang="de-DE" altLang="de-DE" dirty="0" smtClean="0"/>
              <a:t> </a:t>
            </a:r>
            <a:r>
              <a:rPr lang="de-DE" altLang="de-DE" dirty="0" err="1" smtClean="0"/>
              <a:t>tolerated</a:t>
            </a:r>
            <a:r>
              <a:rPr lang="de-DE" altLang="de-DE" dirty="0" smtClean="0"/>
              <a:t> </a:t>
            </a:r>
            <a:r>
              <a:rPr lang="de-DE" altLang="de-DE" dirty="0" err="1" smtClean="0"/>
              <a:t>by</a:t>
            </a:r>
            <a:r>
              <a:rPr lang="de-DE" altLang="de-DE" dirty="0" smtClean="0"/>
              <a:t> the </a:t>
            </a:r>
            <a:r>
              <a:rPr lang="de-DE" altLang="de-DE" dirty="0" err="1" smtClean="0"/>
              <a:t>skin</a:t>
            </a:r>
            <a:r>
              <a:rPr lang="de-DE" altLang="de-DE" dirty="0" smtClean="0"/>
              <a:t> </a:t>
            </a:r>
            <a:r>
              <a:rPr lang="de-DE" altLang="de-DE" dirty="0" err="1" smtClean="0"/>
              <a:t>and</a:t>
            </a:r>
            <a:r>
              <a:rPr lang="de-DE" altLang="de-DE" dirty="0" smtClean="0"/>
              <a:t> </a:t>
            </a:r>
            <a:r>
              <a:rPr lang="de-DE" altLang="de-DE" dirty="0" err="1" smtClean="0"/>
              <a:t>therefore</a:t>
            </a:r>
            <a:r>
              <a:rPr lang="de-DE" altLang="de-DE" dirty="0" smtClean="0"/>
              <a:t> also </a:t>
            </a:r>
            <a:r>
              <a:rPr lang="de-DE" altLang="de-DE" dirty="0" err="1" smtClean="0"/>
              <a:t>suitable</a:t>
            </a:r>
            <a:r>
              <a:rPr lang="de-DE" altLang="de-DE" dirty="0" smtClean="0"/>
              <a:t> </a:t>
            </a:r>
            <a:r>
              <a:rPr lang="de-DE" altLang="de-DE" dirty="0" err="1" smtClean="0"/>
              <a:t>for</a:t>
            </a:r>
            <a:r>
              <a:rPr lang="de-DE" altLang="de-DE" dirty="0" smtClean="0"/>
              <a:t> </a:t>
            </a:r>
            <a:r>
              <a:rPr lang="de-DE" altLang="de-DE" dirty="0" err="1" smtClean="0"/>
              <a:t>use</a:t>
            </a:r>
            <a:r>
              <a:rPr lang="de-DE" altLang="de-DE" dirty="0" smtClean="0"/>
              <a:t> on </a:t>
            </a:r>
            <a:r>
              <a:rPr lang="de-DE" altLang="de-DE" dirty="0" err="1" smtClean="0"/>
              <a:t>problem</a:t>
            </a:r>
            <a:r>
              <a:rPr lang="de-DE" altLang="de-DE" dirty="0" smtClean="0"/>
              <a:t> </a:t>
            </a:r>
            <a:r>
              <a:rPr lang="de-DE" altLang="de-DE" dirty="0" err="1" smtClean="0"/>
              <a:t>skin</a:t>
            </a:r>
            <a:endParaRPr lang="de-DE" altLang="de-DE" dirty="0" smtClean="0"/>
          </a:p>
          <a:p>
            <a:pPr eaLnBrk="1" hangingPunct="1"/>
            <a:r>
              <a:rPr lang="de-DE" altLang="de-DE" dirty="0" err="1" smtClean="0"/>
              <a:t>Delivers</a:t>
            </a:r>
            <a:r>
              <a:rPr lang="de-DE" altLang="de-DE" dirty="0" smtClean="0"/>
              <a:t> </a:t>
            </a:r>
            <a:r>
              <a:rPr lang="de-DE" altLang="de-DE" dirty="0" err="1" smtClean="0"/>
              <a:t>moisture</a:t>
            </a:r>
            <a:r>
              <a:rPr lang="de-DE" altLang="de-DE" dirty="0" smtClean="0"/>
              <a:t> </a:t>
            </a:r>
            <a:r>
              <a:rPr lang="de-DE" altLang="de-DE" dirty="0" err="1" smtClean="0"/>
              <a:t>and</a:t>
            </a:r>
            <a:r>
              <a:rPr lang="de-DE" altLang="de-DE" dirty="0" smtClean="0"/>
              <a:t> </a:t>
            </a:r>
            <a:r>
              <a:rPr lang="de-DE" altLang="de-DE" dirty="0" err="1" smtClean="0"/>
              <a:t>vitamins</a:t>
            </a:r>
            <a:r>
              <a:rPr lang="de-DE" altLang="de-DE" dirty="0" smtClean="0"/>
              <a:t> </a:t>
            </a:r>
            <a:r>
              <a:rPr lang="de-DE" altLang="de-DE" dirty="0" err="1" smtClean="0"/>
              <a:t>to</a:t>
            </a:r>
            <a:r>
              <a:rPr lang="de-DE" altLang="de-DE" dirty="0" smtClean="0"/>
              <a:t> the </a:t>
            </a:r>
            <a:r>
              <a:rPr lang="de-DE" altLang="de-DE" dirty="0" err="1" smtClean="0"/>
              <a:t>skin</a:t>
            </a:r>
            <a:r>
              <a:rPr lang="de-DE" altLang="de-DE" dirty="0" smtClean="0"/>
              <a:t> </a:t>
            </a:r>
            <a:r>
              <a:rPr lang="de-DE" altLang="de-DE" dirty="0" err="1" smtClean="0"/>
              <a:t>and</a:t>
            </a:r>
            <a:r>
              <a:rPr lang="de-DE" altLang="de-DE" dirty="0" smtClean="0"/>
              <a:t>, at the same time, </a:t>
            </a:r>
            <a:r>
              <a:rPr lang="de-DE" altLang="de-DE" dirty="0" err="1" smtClean="0"/>
              <a:t>protects</a:t>
            </a:r>
            <a:r>
              <a:rPr lang="de-DE" altLang="de-DE" dirty="0" smtClean="0"/>
              <a:t> </a:t>
            </a:r>
            <a:r>
              <a:rPr lang="de-DE" altLang="de-DE" dirty="0" err="1" smtClean="0"/>
              <a:t>skin</a:t>
            </a:r>
            <a:r>
              <a:rPr lang="de-DE" altLang="de-DE" dirty="0" smtClean="0"/>
              <a:t> </a:t>
            </a:r>
            <a:r>
              <a:rPr lang="de-DE" altLang="de-DE" dirty="0" err="1" smtClean="0"/>
              <a:t>against</a:t>
            </a:r>
            <a:r>
              <a:rPr lang="de-DE" altLang="de-DE" dirty="0" smtClean="0"/>
              <a:t> </a:t>
            </a:r>
            <a:r>
              <a:rPr lang="de-DE" altLang="de-DE" dirty="0" err="1" smtClean="0"/>
              <a:t>moisture</a:t>
            </a:r>
            <a:r>
              <a:rPr lang="de-DE" altLang="de-DE" dirty="0" smtClean="0"/>
              <a:t> </a:t>
            </a:r>
            <a:r>
              <a:rPr lang="de-DE" altLang="de-DE" dirty="0" err="1" smtClean="0"/>
              <a:t>loss</a:t>
            </a:r>
            <a:endParaRPr lang="de-DE" altLang="de-DE" dirty="0" smtClean="0"/>
          </a:p>
          <a:p>
            <a:pPr eaLnBrk="1" hangingPunct="1"/>
            <a:r>
              <a:rPr lang="de-DE" altLang="de-DE" dirty="0" err="1" smtClean="0"/>
              <a:t>Helps</a:t>
            </a:r>
            <a:r>
              <a:rPr lang="de-DE" altLang="de-DE" dirty="0" smtClean="0"/>
              <a:t> </a:t>
            </a:r>
            <a:r>
              <a:rPr lang="de-DE" altLang="de-DE" dirty="0" err="1" smtClean="0"/>
              <a:t>make</a:t>
            </a:r>
            <a:r>
              <a:rPr lang="de-DE" altLang="de-DE" dirty="0" smtClean="0"/>
              <a:t> </a:t>
            </a:r>
            <a:r>
              <a:rPr lang="de-DE" altLang="de-DE" dirty="0" err="1" smtClean="0"/>
              <a:t>skin</a:t>
            </a:r>
            <a:r>
              <a:rPr lang="de-DE" altLang="de-DE" dirty="0" smtClean="0"/>
              <a:t> </a:t>
            </a:r>
            <a:r>
              <a:rPr lang="de-DE" altLang="de-DE" dirty="0" err="1" smtClean="0"/>
              <a:t>more</a:t>
            </a:r>
            <a:r>
              <a:rPr lang="de-DE" altLang="de-DE" dirty="0" smtClean="0"/>
              <a:t> </a:t>
            </a:r>
            <a:r>
              <a:rPr lang="de-DE" altLang="de-DE" dirty="0" err="1" smtClean="0"/>
              <a:t>resilient</a:t>
            </a:r>
            <a:r>
              <a:rPr lang="de-DE" altLang="de-DE" dirty="0" smtClean="0"/>
              <a:t>, </a:t>
            </a:r>
            <a:r>
              <a:rPr lang="de-DE" altLang="de-DE" dirty="0" err="1" smtClean="0"/>
              <a:t>thus</a:t>
            </a:r>
            <a:r>
              <a:rPr lang="de-DE" altLang="de-DE" dirty="0" smtClean="0"/>
              <a:t> </a:t>
            </a:r>
            <a:r>
              <a:rPr lang="de-DE" altLang="de-DE" dirty="0" err="1" smtClean="0"/>
              <a:t>reducing</a:t>
            </a:r>
            <a:r>
              <a:rPr lang="de-DE" altLang="de-DE" dirty="0" smtClean="0"/>
              <a:t> the </a:t>
            </a:r>
            <a:r>
              <a:rPr lang="de-DE" altLang="de-DE" dirty="0" err="1" smtClean="0"/>
              <a:t>appearance</a:t>
            </a:r>
            <a:r>
              <a:rPr lang="de-DE" altLang="de-DE" dirty="0" smtClean="0"/>
              <a:t> of </a:t>
            </a:r>
            <a:r>
              <a:rPr lang="de-DE" altLang="de-DE" dirty="0" err="1" smtClean="0"/>
              <a:t>fine</a:t>
            </a:r>
            <a:r>
              <a:rPr lang="de-DE" altLang="de-DE" dirty="0" smtClean="0"/>
              <a:t> </a:t>
            </a:r>
            <a:r>
              <a:rPr lang="de-DE" altLang="de-DE" dirty="0" err="1" smtClean="0"/>
              <a:t>lines</a:t>
            </a:r>
            <a:r>
              <a:rPr lang="de-DE" altLang="de-DE" dirty="0" smtClean="0"/>
              <a:t> </a:t>
            </a:r>
            <a:r>
              <a:rPr lang="de-DE" altLang="de-DE" dirty="0" err="1" smtClean="0"/>
              <a:t>and</a:t>
            </a:r>
            <a:r>
              <a:rPr lang="de-DE" altLang="de-DE" dirty="0" smtClean="0"/>
              <a:t> </a:t>
            </a:r>
            <a:r>
              <a:rPr lang="de-DE" altLang="de-DE" dirty="0" err="1" smtClean="0"/>
              <a:t>wrinkles</a:t>
            </a:r>
            <a:endParaRPr lang="de-DE" altLang="de-DE" dirty="0" smtClean="0"/>
          </a:p>
          <a:p>
            <a:pPr eaLnBrk="1" hangingPunct="1">
              <a:buFont typeface="Wingdings 2" panose="05020102010507070707" pitchFamily="18" charset="2"/>
              <a:buChar char="¡"/>
            </a:pPr>
            <a:endParaRPr lang="de-DE" altLang="de-DE" dirty="0" smtClean="0"/>
          </a:p>
        </p:txBody>
      </p:sp>
      <p:pic>
        <p:nvPicPr>
          <p:cNvPr id="5122" name="Picture 2" descr="K:\Marketing\Dalton\01 Bilder\Wirkstoffe\Wirkstoffe PPT\Wirkstoff Mandelöl - Almond Oil_P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91" y="1488722"/>
            <a:ext cx="3601313" cy="481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48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787050"/>
            <a:ext cx="6690736" cy="692150"/>
          </a:xfrm>
        </p:spPr>
        <p:txBody>
          <a:bodyPr/>
          <a:lstStyle/>
          <a:p>
            <a:pPr eaLnBrk="1" hangingPunct="1"/>
            <a:r>
              <a:rPr lang="de-DE" altLang="de-DE" dirty="0" smtClean="0"/>
              <a:t>Castor </a:t>
            </a:r>
            <a:r>
              <a:rPr lang="de-DE" altLang="de-DE" dirty="0" err="1" smtClean="0"/>
              <a:t>Oil</a:t>
            </a:r>
            <a:endParaRPr lang="de-DE" altLang="de-DE" dirty="0"/>
          </a:p>
        </p:txBody>
      </p:sp>
      <p:sp>
        <p:nvSpPr>
          <p:cNvPr id="36867" name="Rectangle 10"/>
          <p:cNvSpPr>
            <a:spLocks noGrp="1" noChangeArrowheads="1"/>
          </p:cNvSpPr>
          <p:nvPr>
            <p:ph type="body" sz="half" idx="1"/>
          </p:nvPr>
        </p:nvSpPr>
        <p:spPr>
          <a:xfrm>
            <a:off x="4656138" y="1989138"/>
            <a:ext cx="6455455" cy="4310062"/>
          </a:xfrm>
        </p:spPr>
        <p:txBody>
          <a:bodyPr/>
          <a:lstStyle/>
          <a:p>
            <a:pPr marL="0" indent="0" algn="just">
              <a:buNone/>
              <a:defRPr/>
            </a:pPr>
            <a:r>
              <a:rPr lang="de-DE" dirty="0" smtClean="0"/>
              <a:t>Castor </a:t>
            </a:r>
            <a:r>
              <a:rPr lang="de-DE" dirty="0" err="1" smtClean="0"/>
              <a:t>oil</a:t>
            </a:r>
            <a:r>
              <a:rPr lang="de-DE" dirty="0" smtClean="0"/>
              <a:t> </a:t>
            </a:r>
            <a:r>
              <a:rPr lang="de-DE" dirty="0" err="1" smtClean="0"/>
              <a:t>is</a:t>
            </a:r>
            <a:r>
              <a:rPr lang="de-DE" dirty="0" smtClean="0"/>
              <a:t> </a:t>
            </a:r>
            <a:r>
              <a:rPr lang="de-DE" dirty="0" err="1" smtClean="0"/>
              <a:t>obtained</a:t>
            </a:r>
            <a:r>
              <a:rPr lang="de-DE" dirty="0" smtClean="0"/>
              <a:t> </a:t>
            </a:r>
            <a:r>
              <a:rPr lang="de-DE" dirty="0" err="1" smtClean="0"/>
              <a:t>from</a:t>
            </a:r>
            <a:r>
              <a:rPr lang="de-DE" dirty="0" smtClean="0"/>
              <a:t> </a:t>
            </a:r>
            <a:r>
              <a:rPr lang="de-DE" dirty="0" err="1" smtClean="0"/>
              <a:t>the</a:t>
            </a:r>
            <a:r>
              <a:rPr lang="de-DE" dirty="0" smtClean="0"/>
              <a:t> </a:t>
            </a:r>
            <a:r>
              <a:rPr lang="de-DE" dirty="0" err="1" smtClean="0"/>
              <a:t>seeds</a:t>
            </a:r>
            <a:r>
              <a:rPr lang="de-DE" dirty="0" smtClean="0"/>
              <a:t> </a:t>
            </a:r>
            <a:r>
              <a:rPr lang="de-DE" dirty="0" err="1" smtClean="0"/>
              <a:t>of</a:t>
            </a:r>
            <a:r>
              <a:rPr lang="de-DE" dirty="0" smtClean="0"/>
              <a:t> </a:t>
            </a:r>
            <a:r>
              <a:rPr lang="de-DE" dirty="0" err="1" smtClean="0"/>
              <a:t>the</a:t>
            </a:r>
            <a:r>
              <a:rPr lang="de-DE" dirty="0" smtClean="0"/>
              <a:t> </a:t>
            </a:r>
            <a:r>
              <a:rPr lang="de-DE" dirty="0" err="1" smtClean="0"/>
              <a:t>castor</a:t>
            </a:r>
            <a:r>
              <a:rPr lang="de-DE" dirty="0" smtClean="0"/>
              <a:t> </a:t>
            </a:r>
            <a:r>
              <a:rPr lang="de-DE" dirty="0" err="1" smtClean="0"/>
              <a:t>oil</a:t>
            </a:r>
            <a:r>
              <a:rPr lang="de-DE" dirty="0" smtClean="0"/>
              <a:t> </a:t>
            </a:r>
            <a:r>
              <a:rPr lang="de-DE" dirty="0"/>
              <a:t>plant(</a:t>
            </a:r>
            <a:r>
              <a:rPr lang="de-DE" dirty="0" err="1"/>
              <a:t>Ricinus</a:t>
            </a:r>
            <a:r>
              <a:rPr lang="de-DE" dirty="0"/>
              <a:t> </a:t>
            </a:r>
            <a:r>
              <a:rPr lang="de-DE" dirty="0" err="1"/>
              <a:t>communis</a:t>
            </a:r>
            <a:r>
              <a:rPr lang="de-DE" dirty="0"/>
              <a:t>). In </a:t>
            </a:r>
            <a:r>
              <a:rPr lang="de-DE" dirty="0" err="1" smtClean="0"/>
              <a:t>ancient</a:t>
            </a:r>
            <a:r>
              <a:rPr lang="de-DE" dirty="0" smtClean="0"/>
              <a:t> </a:t>
            </a:r>
            <a:r>
              <a:rPr lang="de-DE" dirty="0" err="1" smtClean="0"/>
              <a:t>times</a:t>
            </a:r>
            <a:r>
              <a:rPr lang="de-DE" dirty="0" smtClean="0"/>
              <a:t>, </a:t>
            </a:r>
            <a:r>
              <a:rPr lang="de-DE" dirty="0" err="1" smtClean="0"/>
              <a:t>castor</a:t>
            </a:r>
            <a:r>
              <a:rPr lang="de-DE" dirty="0" smtClean="0"/>
              <a:t> </a:t>
            </a:r>
            <a:r>
              <a:rPr lang="de-DE" dirty="0" err="1" smtClean="0"/>
              <a:t>oil</a:t>
            </a:r>
            <a:r>
              <a:rPr lang="de-DE" dirty="0" smtClean="0"/>
              <a:t> was </a:t>
            </a:r>
            <a:r>
              <a:rPr lang="de-DE" dirty="0" err="1" smtClean="0"/>
              <a:t>commonly</a:t>
            </a:r>
            <a:r>
              <a:rPr lang="de-DE" dirty="0" smtClean="0"/>
              <a:t> </a:t>
            </a:r>
            <a:r>
              <a:rPr lang="de-DE" dirty="0" err="1" smtClean="0"/>
              <a:t>used</a:t>
            </a:r>
            <a:r>
              <a:rPr lang="de-DE" dirty="0" smtClean="0"/>
              <a:t> </a:t>
            </a:r>
            <a:r>
              <a:rPr lang="de-DE" dirty="0" err="1" smtClean="0"/>
              <a:t>as</a:t>
            </a:r>
            <a:r>
              <a:rPr lang="de-DE" dirty="0" smtClean="0"/>
              <a:t> a </a:t>
            </a:r>
            <a:r>
              <a:rPr lang="de-DE" dirty="0" err="1" smtClean="0"/>
              <a:t>medical</a:t>
            </a:r>
            <a:r>
              <a:rPr lang="de-DE" dirty="0" smtClean="0"/>
              <a:t> </a:t>
            </a:r>
            <a:r>
              <a:rPr lang="de-DE" dirty="0" err="1" smtClean="0"/>
              <a:t>remedy</a:t>
            </a:r>
            <a:r>
              <a:rPr lang="de-DE" dirty="0" smtClean="0"/>
              <a:t>. Today, </a:t>
            </a:r>
            <a:r>
              <a:rPr lang="de-DE" dirty="0" err="1" smtClean="0"/>
              <a:t>it</a:t>
            </a:r>
            <a:r>
              <a:rPr lang="de-DE" dirty="0" smtClean="0"/>
              <a:t> </a:t>
            </a:r>
            <a:r>
              <a:rPr lang="de-DE" dirty="0" err="1" smtClean="0"/>
              <a:t>offers</a:t>
            </a:r>
            <a:r>
              <a:rPr lang="de-DE" dirty="0" smtClean="0"/>
              <a:t> </a:t>
            </a:r>
            <a:r>
              <a:rPr lang="de-DE" dirty="0" err="1" smtClean="0"/>
              <a:t>these</a:t>
            </a:r>
            <a:r>
              <a:rPr lang="de-DE" dirty="0" smtClean="0"/>
              <a:t> </a:t>
            </a:r>
            <a:r>
              <a:rPr lang="de-DE" dirty="0" err="1" smtClean="0"/>
              <a:t>properties</a:t>
            </a:r>
            <a:r>
              <a:rPr lang="de-DE" dirty="0" smtClean="0"/>
              <a:t> in </a:t>
            </a:r>
            <a:r>
              <a:rPr lang="de-DE" dirty="0" err="1" smtClean="0"/>
              <a:t>skin</a:t>
            </a:r>
            <a:r>
              <a:rPr lang="de-DE" dirty="0" smtClean="0"/>
              <a:t> care:</a:t>
            </a:r>
          </a:p>
          <a:p>
            <a:pPr eaLnBrk="1" hangingPunct="1">
              <a:defRPr/>
            </a:pPr>
            <a:r>
              <a:rPr lang="de-DE" dirty="0" err="1"/>
              <a:t>Protects</a:t>
            </a:r>
            <a:r>
              <a:rPr lang="de-DE" dirty="0"/>
              <a:t> </a:t>
            </a:r>
            <a:r>
              <a:rPr lang="de-DE" dirty="0" err="1"/>
              <a:t>against</a:t>
            </a:r>
            <a:r>
              <a:rPr lang="de-DE" dirty="0"/>
              <a:t> </a:t>
            </a:r>
            <a:r>
              <a:rPr lang="de-DE" dirty="0" err="1"/>
              <a:t>harmful</a:t>
            </a:r>
            <a:r>
              <a:rPr lang="de-DE" dirty="0"/>
              <a:t> environmental </a:t>
            </a:r>
            <a:r>
              <a:rPr lang="de-DE" dirty="0" err="1"/>
              <a:t>influences</a:t>
            </a:r>
            <a:endParaRPr lang="de-DE" dirty="0"/>
          </a:p>
          <a:p>
            <a:pPr eaLnBrk="1" hangingPunct="1">
              <a:defRPr/>
            </a:pPr>
            <a:r>
              <a:rPr lang="de-DE" dirty="0" err="1"/>
              <a:t>Stimulates</a:t>
            </a:r>
            <a:r>
              <a:rPr lang="de-DE" dirty="0"/>
              <a:t> </a:t>
            </a:r>
            <a:r>
              <a:rPr lang="de-DE" dirty="0" err="1"/>
              <a:t>collagen</a:t>
            </a:r>
            <a:r>
              <a:rPr lang="de-DE" dirty="0"/>
              <a:t> </a:t>
            </a:r>
            <a:r>
              <a:rPr lang="de-DE" dirty="0" err="1"/>
              <a:t>synthesis</a:t>
            </a:r>
            <a:endParaRPr lang="de-DE" dirty="0"/>
          </a:p>
          <a:p>
            <a:pPr eaLnBrk="1" hangingPunct="1">
              <a:defRPr/>
            </a:pPr>
            <a:r>
              <a:rPr lang="de-DE" dirty="0" err="1"/>
              <a:t>Improves</a:t>
            </a:r>
            <a:r>
              <a:rPr lang="de-DE" dirty="0"/>
              <a:t> </a:t>
            </a:r>
            <a:r>
              <a:rPr lang="de-DE" dirty="0" err="1"/>
              <a:t>skin</a:t>
            </a:r>
            <a:r>
              <a:rPr lang="de-DE" dirty="0"/>
              <a:t> </a:t>
            </a:r>
            <a:r>
              <a:rPr lang="de-DE" dirty="0" err="1"/>
              <a:t>firmness</a:t>
            </a:r>
            <a:r>
              <a:rPr lang="de-DE" dirty="0"/>
              <a:t> </a:t>
            </a:r>
            <a:r>
              <a:rPr lang="de-DE" dirty="0" err="1"/>
              <a:t>and</a:t>
            </a:r>
            <a:r>
              <a:rPr lang="de-DE" dirty="0"/>
              <a:t> </a:t>
            </a:r>
            <a:r>
              <a:rPr lang="de-DE" dirty="0" err="1"/>
              <a:t>reduces</a:t>
            </a:r>
            <a:r>
              <a:rPr lang="de-DE" dirty="0"/>
              <a:t> </a:t>
            </a:r>
            <a:r>
              <a:rPr lang="de-DE" dirty="0" err="1"/>
              <a:t>wrinkles</a:t>
            </a:r>
            <a:endParaRPr lang="de-DE" dirty="0"/>
          </a:p>
          <a:p>
            <a:pPr eaLnBrk="1" hangingPunct="1">
              <a:defRPr/>
            </a:pPr>
            <a:r>
              <a:rPr lang="de-DE" dirty="0"/>
              <a:t>Ideal </a:t>
            </a:r>
            <a:r>
              <a:rPr lang="de-DE" dirty="0" err="1"/>
              <a:t>for</a:t>
            </a:r>
            <a:r>
              <a:rPr lang="de-DE" dirty="0"/>
              <a:t> </a:t>
            </a:r>
            <a:r>
              <a:rPr lang="de-DE" dirty="0" err="1"/>
              <a:t>the</a:t>
            </a:r>
            <a:r>
              <a:rPr lang="de-DE" dirty="0"/>
              <a:t> </a:t>
            </a:r>
            <a:r>
              <a:rPr lang="de-DE" dirty="0" err="1"/>
              <a:t>trea</a:t>
            </a:r>
            <a:r>
              <a:rPr lang="de-DE" dirty="0" err="1" smtClean="0"/>
              <a:t>tment</a:t>
            </a:r>
            <a:r>
              <a:rPr lang="de-DE" dirty="0" smtClean="0"/>
              <a:t> </a:t>
            </a:r>
            <a:r>
              <a:rPr lang="de-DE" dirty="0" err="1" smtClean="0"/>
              <a:t>of</a:t>
            </a:r>
            <a:r>
              <a:rPr lang="de-DE" dirty="0" smtClean="0"/>
              <a:t> </a:t>
            </a:r>
            <a:r>
              <a:rPr lang="de-DE" dirty="0" err="1" smtClean="0"/>
              <a:t>scarred</a:t>
            </a:r>
            <a:r>
              <a:rPr lang="de-DE" dirty="0" smtClean="0"/>
              <a:t> </a:t>
            </a:r>
            <a:r>
              <a:rPr lang="de-DE" dirty="0" err="1" smtClean="0"/>
              <a:t>tissue</a:t>
            </a:r>
            <a:r>
              <a:rPr lang="de-DE" dirty="0" smtClean="0"/>
              <a:t>, </a:t>
            </a:r>
            <a:r>
              <a:rPr lang="de-DE" dirty="0" err="1" smtClean="0"/>
              <a:t>keeping</a:t>
            </a:r>
            <a:r>
              <a:rPr lang="de-DE" dirty="0" smtClean="0"/>
              <a:t> </a:t>
            </a:r>
            <a:r>
              <a:rPr lang="de-DE" dirty="0" err="1" smtClean="0"/>
              <a:t>it</a:t>
            </a:r>
            <a:r>
              <a:rPr lang="de-DE" dirty="0" smtClean="0"/>
              <a:t> soft </a:t>
            </a:r>
            <a:r>
              <a:rPr lang="de-DE" dirty="0" err="1" smtClean="0"/>
              <a:t>and</a:t>
            </a:r>
            <a:r>
              <a:rPr lang="de-DE" dirty="0" smtClean="0"/>
              <a:t> </a:t>
            </a:r>
            <a:r>
              <a:rPr lang="de-DE" dirty="0" err="1" smtClean="0"/>
              <a:t>more</a:t>
            </a:r>
            <a:r>
              <a:rPr lang="de-DE" dirty="0" smtClean="0"/>
              <a:t> </a:t>
            </a:r>
            <a:r>
              <a:rPr lang="de-DE" dirty="0" err="1" smtClean="0"/>
              <a:t>supple</a:t>
            </a:r>
            <a:endParaRPr lang="de-DE" dirty="0"/>
          </a:p>
          <a:p>
            <a:pPr marL="0" indent="0" eaLnBrk="1" hangingPunct="1">
              <a:buNone/>
              <a:defRPr/>
            </a:pPr>
            <a:endParaRPr lang="de-DE" altLang="de-DE" dirty="0" smtClean="0"/>
          </a:p>
        </p:txBody>
      </p:sp>
      <p:pic>
        <p:nvPicPr>
          <p:cNvPr id="3074" name="Picture 2" descr="K:\Marketing\Dalton\01 Bilder\Bilder für PPT\Wirkstoffe\Wirkstoff Rizinusöl - Castor Oil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014" y="1494815"/>
            <a:ext cx="3598172" cy="481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75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94086"/>
            <a:ext cx="10946143" cy="692150"/>
          </a:xfrm>
        </p:spPr>
        <p:txBody>
          <a:bodyPr/>
          <a:lstStyle/>
          <a:p>
            <a:r>
              <a:rPr lang="de-DE" dirty="0" err="1" smtClean="0"/>
              <a:t>Squalane</a:t>
            </a:r>
            <a:endParaRPr lang="de-DE" dirty="0"/>
          </a:p>
        </p:txBody>
      </p:sp>
      <p:sp>
        <p:nvSpPr>
          <p:cNvPr id="3" name="Textplatzhalter 2"/>
          <p:cNvSpPr>
            <a:spLocks noGrp="1"/>
          </p:cNvSpPr>
          <p:nvPr>
            <p:ph type="body" sz="half" idx="1"/>
          </p:nvPr>
        </p:nvSpPr>
        <p:spPr>
          <a:xfrm>
            <a:off x="4653718" y="1991147"/>
            <a:ext cx="6482367" cy="4310062"/>
          </a:xfrm>
        </p:spPr>
        <p:txBody>
          <a:bodyPr/>
          <a:lstStyle/>
          <a:p>
            <a:pPr marL="0" indent="0" algn="just">
              <a:buNone/>
            </a:pPr>
            <a:r>
              <a:rPr lang="de-DE" dirty="0" err="1" smtClean="0"/>
              <a:t>Is</a:t>
            </a:r>
            <a:r>
              <a:rPr lang="de-DE" dirty="0" smtClean="0"/>
              <a:t> </a:t>
            </a:r>
            <a:r>
              <a:rPr lang="de-DE" dirty="0" err="1" smtClean="0"/>
              <a:t>mostly</a:t>
            </a:r>
            <a:r>
              <a:rPr lang="de-DE" dirty="0" smtClean="0"/>
              <a:t> </a:t>
            </a:r>
            <a:r>
              <a:rPr lang="de-DE" dirty="0" err="1" smtClean="0"/>
              <a:t>won</a:t>
            </a:r>
            <a:r>
              <a:rPr lang="de-DE" dirty="0" smtClean="0"/>
              <a:t> </a:t>
            </a:r>
            <a:r>
              <a:rPr lang="de-DE" dirty="0" err="1" smtClean="0"/>
              <a:t>from</a:t>
            </a:r>
            <a:r>
              <a:rPr lang="de-DE" dirty="0" smtClean="0"/>
              <a:t> plant </a:t>
            </a:r>
            <a:r>
              <a:rPr lang="de-DE" dirty="0" err="1" smtClean="0"/>
              <a:t>oils</a:t>
            </a:r>
            <a:r>
              <a:rPr lang="de-DE" dirty="0" smtClean="0"/>
              <a:t> (e.g. </a:t>
            </a:r>
            <a:r>
              <a:rPr lang="de-DE" dirty="0" err="1" smtClean="0"/>
              <a:t>olive</a:t>
            </a:r>
            <a:r>
              <a:rPr lang="de-DE" dirty="0" smtClean="0"/>
              <a:t> </a:t>
            </a:r>
            <a:r>
              <a:rPr lang="de-DE" dirty="0" err="1" smtClean="0"/>
              <a:t>oil</a:t>
            </a:r>
            <a:r>
              <a:rPr lang="de-DE" dirty="0" smtClean="0"/>
              <a:t>). </a:t>
            </a:r>
            <a:r>
              <a:rPr lang="de-DE" dirty="0" err="1" smtClean="0"/>
              <a:t>It</a:t>
            </a:r>
            <a:r>
              <a:rPr lang="de-DE" dirty="0" smtClean="0"/>
              <a:t> </a:t>
            </a:r>
            <a:r>
              <a:rPr lang="de-DE" dirty="0" err="1" smtClean="0"/>
              <a:t>is</a:t>
            </a:r>
            <a:r>
              <a:rPr lang="de-DE" dirty="0" smtClean="0"/>
              <a:t> </a:t>
            </a:r>
            <a:r>
              <a:rPr lang="de-DE" dirty="0" err="1" smtClean="0"/>
              <a:t>very</a:t>
            </a:r>
            <a:r>
              <a:rPr lang="de-DE" dirty="0" smtClean="0"/>
              <a:t> </a:t>
            </a:r>
            <a:r>
              <a:rPr lang="de-DE" dirty="0" err="1" smtClean="0"/>
              <a:t>similar</a:t>
            </a:r>
            <a:r>
              <a:rPr lang="de-DE" dirty="0" smtClean="0"/>
              <a:t> </a:t>
            </a:r>
            <a:r>
              <a:rPr lang="de-DE" dirty="0" err="1" smtClean="0"/>
              <a:t>to</a:t>
            </a:r>
            <a:r>
              <a:rPr lang="de-DE" dirty="0" smtClean="0"/>
              <a:t> </a:t>
            </a:r>
            <a:r>
              <a:rPr lang="de-DE" dirty="0" err="1" smtClean="0"/>
              <a:t>the</a:t>
            </a:r>
            <a:r>
              <a:rPr lang="de-DE" dirty="0" smtClean="0"/>
              <a:t> </a:t>
            </a:r>
            <a:r>
              <a:rPr lang="de-DE" dirty="0" err="1" smtClean="0"/>
              <a:t>skin‘s</a:t>
            </a:r>
            <a:r>
              <a:rPr lang="de-DE" dirty="0" smtClean="0"/>
              <a:t> </a:t>
            </a:r>
            <a:r>
              <a:rPr lang="de-DE" dirty="0" err="1" smtClean="0"/>
              <a:t>own</a:t>
            </a:r>
            <a:r>
              <a:rPr lang="de-DE" dirty="0" smtClean="0"/>
              <a:t> „</a:t>
            </a:r>
            <a:r>
              <a:rPr lang="de-DE" dirty="0" err="1"/>
              <a:t>s</a:t>
            </a:r>
            <a:r>
              <a:rPr lang="de-DE" dirty="0" err="1" smtClean="0"/>
              <a:t>qualene</a:t>
            </a:r>
            <a:r>
              <a:rPr lang="de-DE" dirty="0" smtClean="0"/>
              <a:t>“, a </a:t>
            </a:r>
            <a:r>
              <a:rPr lang="de-DE" dirty="0" err="1" smtClean="0"/>
              <a:t>part</a:t>
            </a:r>
            <a:r>
              <a:rPr lang="de-DE" dirty="0" smtClean="0"/>
              <a:t> </a:t>
            </a:r>
            <a:r>
              <a:rPr lang="de-DE" dirty="0" err="1" smtClean="0"/>
              <a:t>of</a:t>
            </a:r>
            <a:r>
              <a:rPr lang="de-DE" dirty="0" smtClean="0"/>
              <a:t> </a:t>
            </a:r>
            <a:r>
              <a:rPr lang="de-DE" dirty="0" err="1" smtClean="0"/>
              <a:t>sebum</a:t>
            </a:r>
            <a:r>
              <a:rPr lang="de-DE" dirty="0" smtClean="0"/>
              <a:t>, </a:t>
            </a:r>
            <a:r>
              <a:rPr lang="de-DE" dirty="0" err="1" smtClean="0"/>
              <a:t>and</a:t>
            </a:r>
            <a:r>
              <a:rPr lang="de-DE" dirty="0" smtClean="0"/>
              <a:t> </a:t>
            </a:r>
            <a:r>
              <a:rPr lang="de-DE" dirty="0" err="1" smtClean="0"/>
              <a:t>thus</a:t>
            </a:r>
            <a:r>
              <a:rPr lang="de-DE" dirty="0" smtClean="0"/>
              <a:t> </a:t>
            </a:r>
            <a:r>
              <a:rPr lang="de-DE" dirty="0" err="1" smtClean="0"/>
              <a:t>ensures</a:t>
            </a:r>
            <a:r>
              <a:rPr lang="de-DE" dirty="0" smtClean="0"/>
              <a:t> </a:t>
            </a:r>
            <a:r>
              <a:rPr lang="de-DE" dirty="0" err="1" smtClean="0"/>
              <a:t>maximum</a:t>
            </a:r>
            <a:r>
              <a:rPr lang="de-DE" dirty="0" smtClean="0"/>
              <a:t> </a:t>
            </a:r>
            <a:r>
              <a:rPr lang="de-DE" dirty="0" err="1" smtClean="0"/>
              <a:t>skin</a:t>
            </a:r>
            <a:r>
              <a:rPr lang="de-DE" dirty="0" smtClean="0"/>
              <a:t> </a:t>
            </a:r>
            <a:r>
              <a:rPr lang="de-DE" dirty="0" err="1" smtClean="0"/>
              <a:t>tolerance</a:t>
            </a:r>
            <a:r>
              <a:rPr lang="de-DE" dirty="0" smtClean="0"/>
              <a:t>.</a:t>
            </a:r>
          </a:p>
          <a:p>
            <a:pPr eaLnBrk="1" hangingPunct="1">
              <a:defRPr/>
            </a:pPr>
            <a:r>
              <a:rPr lang="de-DE" dirty="0" err="1"/>
              <a:t>Provides</a:t>
            </a:r>
            <a:r>
              <a:rPr lang="de-DE" dirty="0"/>
              <a:t> </a:t>
            </a:r>
            <a:r>
              <a:rPr lang="de-DE" dirty="0" err="1"/>
              <a:t>moisture</a:t>
            </a:r>
            <a:endParaRPr lang="de-DE" dirty="0"/>
          </a:p>
          <a:p>
            <a:pPr eaLnBrk="1" hangingPunct="1">
              <a:defRPr/>
            </a:pPr>
            <a:r>
              <a:rPr lang="de-DE" dirty="0" err="1"/>
              <a:t>Antioxidant</a:t>
            </a:r>
            <a:endParaRPr lang="de-DE" dirty="0"/>
          </a:p>
          <a:p>
            <a:pPr eaLnBrk="1" hangingPunct="1">
              <a:defRPr/>
            </a:pPr>
            <a:r>
              <a:rPr lang="de-DE" dirty="0" err="1"/>
              <a:t>Makes</a:t>
            </a:r>
            <a:r>
              <a:rPr lang="de-DE" dirty="0"/>
              <a:t> </a:t>
            </a:r>
            <a:r>
              <a:rPr lang="de-DE" dirty="0" err="1" smtClean="0"/>
              <a:t>the</a:t>
            </a:r>
            <a:r>
              <a:rPr lang="de-DE" dirty="0" smtClean="0"/>
              <a:t> </a:t>
            </a:r>
            <a:r>
              <a:rPr lang="de-DE" dirty="0" err="1" smtClean="0"/>
              <a:t>skin</a:t>
            </a:r>
            <a:r>
              <a:rPr lang="de-DE" dirty="0" smtClean="0"/>
              <a:t> soft </a:t>
            </a:r>
            <a:r>
              <a:rPr lang="de-DE" dirty="0" err="1" smtClean="0"/>
              <a:t>and</a:t>
            </a:r>
            <a:r>
              <a:rPr lang="de-DE" dirty="0" smtClean="0"/>
              <a:t> </a:t>
            </a:r>
            <a:r>
              <a:rPr lang="de-DE" dirty="0" err="1" smtClean="0"/>
              <a:t>supple</a:t>
            </a:r>
            <a:endParaRPr lang="de-DE" dirty="0" smtClean="0"/>
          </a:p>
        </p:txBody>
      </p:sp>
      <p:pic>
        <p:nvPicPr>
          <p:cNvPr id="72706" name="Picture 2" descr="K:\Marketing\Dalton\01 Bilder\Wirkstoffe\Wirkstoffe PPT\Wirkstoff Squalan - Squalane_PP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7580" y="1488712"/>
            <a:ext cx="3601325" cy="4815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16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fade">
                                      <p:cBhvr>
                                        <p:cTn id="7" dur="5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783020"/>
            <a:ext cx="7839276" cy="692150"/>
          </a:xfrm>
        </p:spPr>
        <p:txBody>
          <a:bodyPr/>
          <a:lstStyle/>
          <a:p>
            <a:pPr eaLnBrk="1" hangingPunct="1"/>
            <a:r>
              <a:rPr lang="de-DE" altLang="de-DE" dirty="0" smtClean="0"/>
              <a:t>Vitamin </a:t>
            </a:r>
            <a:r>
              <a:rPr lang="de-DE" altLang="de-DE" dirty="0"/>
              <a:t>E</a:t>
            </a:r>
          </a:p>
        </p:txBody>
      </p:sp>
      <p:sp>
        <p:nvSpPr>
          <p:cNvPr id="54275" name="Rectangle 10"/>
          <p:cNvSpPr>
            <a:spLocks noGrp="1" noChangeArrowheads="1"/>
          </p:cNvSpPr>
          <p:nvPr>
            <p:ph type="body" sz="half" idx="1"/>
          </p:nvPr>
        </p:nvSpPr>
        <p:spPr>
          <a:xfrm>
            <a:off x="4611591" y="1627630"/>
            <a:ext cx="7392567" cy="4310062"/>
          </a:xfrm>
          <a:noFill/>
        </p:spPr>
        <p:txBody>
          <a:bodyPr/>
          <a:lstStyle/>
          <a:p>
            <a:pPr marL="0" indent="0">
              <a:buNone/>
            </a:pPr>
            <a:r>
              <a:rPr lang="en-US" dirty="0"/>
              <a:t>Vitamin E is not just a single substance, but a whole family of fat-soluble nutrients. However, the term vitamin E is generally used for α-</a:t>
            </a:r>
            <a:r>
              <a:rPr lang="en-US" dirty="0" err="1"/>
              <a:t>tocopherol</a:t>
            </a:r>
            <a:r>
              <a:rPr lang="en-US" dirty="0"/>
              <a:t>, the best-researched form of vitamin E. The body obtains vitamin E through dietary intake. The richest sources of vitamin E are vegetable oils</a:t>
            </a:r>
            <a:r>
              <a:rPr lang="en-US" dirty="0" smtClean="0"/>
              <a:t>.</a:t>
            </a:r>
            <a:r>
              <a:rPr lang="en-US" dirty="0"/>
              <a:t> Vitamin E was first discovered as a ‘fertility vitamin’ by US researchers Herbert M. Evans and Katherine S. Bishop in 1922. In the following years, the vitamin was isolated from wheat germ oil, corn and oats. Since vitamins A, B, C and D were already discovered, </a:t>
            </a:r>
            <a:r>
              <a:rPr lang="en-US" dirty="0" err="1"/>
              <a:t>tocopherol</a:t>
            </a:r>
            <a:r>
              <a:rPr lang="en-US" dirty="0"/>
              <a:t> was given the name vitamin E</a:t>
            </a:r>
            <a:r>
              <a:rPr lang="en-US" dirty="0" smtClean="0"/>
              <a:t>.</a:t>
            </a:r>
          </a:p>
          <a:p>
            <a:pPr>
              <a:buClr>
                <a:srgbClr val="333F48"/>
              </a:buClr>
            </a:pPr>
            <a:r>
              <a:rPr lang="de-DE" dirty="0" smtClean="0"/>
              <a:t>Anti-</a:t>
            </a:r>
            <a:r>
              <a:rPr lang="de-DE" dirty="0" err="1" smtClean="0"/>
              <a:t>aging</a:t>
            </a:r>
            <a:r>
              <a:rPr lang="de-DE" dirty="0" smtClean="0"/>
              <a:t> </a:t>
            </a:r>
            <a:r>
              <a:rPr lang="de-DE" dirty="0" err="1" smtClean="0"/>
              <a:t>vitamin</a:t>
            </a:r>
            <a:endParaRPr lang="de-DE" dirty="0"/>
          </a:p>
          <a:p>
            <a:pPr>
              <a:buClr>
                <a:srgbClr val="333F48"/>
              </a:buClr>
            </a:pPr>
            <a:r>
              <a:rPr lang="de-DE" dirty="0" smtClean="0"/>
              <a:t>Strong </a:t>
            </a:r>
            <a:r>
              <a:rPr lang="de-DE" dirty="0" err="1" smtClean="0"/>
              <a:t>antioxidant</a:t>
            </a:r>
            <a:r>
              <a:rPr lang="de-DE" dirty="0" smtClean="0"/>
              <a:t> </a:t>
            </a:r>
            <a:r>
              <a:rPr lang="de-DE" dirty="0" err="1" smtClean="0"/>
              <a:t>effect</a:t>
            </a:r>
            <a:r>
              <a:rPr lang="de-DE" dirty="0" smtClean="0"/>
              <a:t> -&gt; </a:t>
            </a:r>
            <a:r>
              <a:rPr lang="de-DE" dirty="0" err="1" smtClean="0"/>
              <a:t>protects</a:t>
            </a:r>
            <a:r>
              <a:rPr lang="de-DE" dirty="0" smtClean="0"/>
              <a:t> </a:t>
            </a:r>
            <a:r>
              <a:rPr lang="de-DE" dirty="0" err="1" smtClean="0"/>
              <a:t>the</a:t>
            </a:r>
            <a:r>
              <a:rPr lang="de-DE" dirty="0" smtClean="0"/>
              <a:t> </a:t>
            </a:r>
            <a:r>
              <a:rPr lang="de-DE" dirty="0" err="1" smtClean="0"/>
              <a:t>cells</a:t>
            </a:r>
            <a:endParaRPr lang="de-DE" dirty="0"/>
          </a:p>
          <a:p>
            <a:pPr>
              <a:buClr>
                <a:srgbClr val="333F48"/>
              </a:buClr>
            </a:pPr>
            <a:r>
              <a:rPr lang="en-US" dirty="0" smtClean="0"/>
              <a:t>Improves </a:t>
            </a:r>
            <a:r>
              <a:rPr lang="en-US" dirty="0"/>
              <a:t>the epithelialization of the skin </a:t>
            </a:r>
            <a:r>
              <a:rPr lang="en-US" dirty="0" smtClean="0"/>
              <a:t>and </a:t>
            </a:r>
            <a:r>
              <a:rPr lang="en-US" dirty="0"/>
              <a:t>its ability to retain moisture</a:t>
            </a:r>
            <a:endParaRPr lang="de-DE" dirty="0"/>
          </a:p>
        </p:txBody>
      </p:sp>
      <p:sp>
        <p:nvSpPr>
          <p:cNvPr id="54277" name="Flussdiagramm: Datenträger mit direktem Zugriff 2"/>
          <p:cNvSpPr>
            <a:spLocks noChangeArrowheads="1"/>
          </p:cNvSpPr>
          <p:nvPr/>
        </p:nvSpPr>
        <p:spPr bwMode="auto">
          <a:xfrm>
            <a:off x="1774825" y="2565400"/>
            <a:ext cx="1512888" cy="1511300"/>
          </a:xfrm>
          <a:prstGeom prst="flowChartMagneticDrum">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fontAlgn="base">
              <a:spcAft>
                <a:spcPct val="0"/>
              </a:spcAft>
              <a:buClr>
                <a:srgbClr val="808080"/>
              </a:buClr>
            </a:pPr>
            <a:endParaRPr lang="de-DE" altLang="de-DE" sz="2000">
              <a:solidFill>
                <a:srgbClr val="000000"/>
              </a:solidFill>
              <a:latin typeface="Century Gothic" panose="020B0502020202020204" pitchFamily="34" charset="0"/>
            </a:endParaRPr>
          </a:p>
        </p:txBody>
      </p:sp>
      <p:pic>
        <p:nvPicPr>
          <p:cNvPr id="13314" name="Picture 2" descr="K:\Marketing\Dalton\01 Bilder\Wirkstoffe\Wirkstoffe PPT\Wirkstoff Vitamin E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88" y="1494220"/>
            <a:ext cx="3592512" cy="4803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95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65175"/>
            <a:ext cx="11857038" cy="692150"/>
          </a:xfrm>
        </p:spPr>
        <p:txBody>
          <a:bodyPr/>
          <a:lstStyle/>
          <a:p>
            <a:pPr algn="ctr"/>
            <a:r>
              <a:rPr lang="de-DE" altLang="de-DE" dirty="0" smtClean="0"/>
              <a:t>COPYRIGHT &amp; DISCLAIMER</a:t>
            </a:r>
          </a:p>
        </p:txBody>
      </p:sp>
      <p:sp>
        <p:nvSpPr>
          <p:cNvPr id="3" name="Textplatzhalter 2"/>
          <p:cNvSpPr>
            <a:spLocks noGrp="1"/>
          </p:cNvSpPr>
          <p:nvPr>
            <p:ph type="body" sz="half" idx="1"/>
          </p:nvPr>
        </p:nvSpPr>
        <p:spPr>
          <a:xfrm>
            <a:off x="527050" y="1798638"/>
            <a:ext cx="11129963" cy="4310062"/>
          </a:xfrm>
        </p:spPr>
        <p:txBody>
          <a:bodyPr/>
          <a:lstStyle/>
          <a:p>
            <a:pPr marL="0" indent="0">
              <a:buFont typeface="Wingdings" panose="05000000000000000000" pitchFamily="2" charset="2"/>
              <a:buNone/>
            </a:pPr>
            <a:r>
              <a:rPr lang="de-DE" altLang="de-DE" b="1" i="1" dirty="0" smtClean="0"/>
              <a:t>COPYRIGHT</a:t>
            </a:r>
            <a:r>
              <a:rPr lang="de-DE" altLang="de-DE" dirty="0" smtClean="0"/>
              <a:t>. All </a:t>
            </a:r>
            <a:r>
              <a:rPr lang="de-DE" altLang="de-DE" dirty="0" err="1" smtClean="0"/>
              <a:t>pictures</a:t>
            </a:r>
            <a:r>
              <a:rPr lang="de-DE" altLang="de-DE" dirty="0" smtClean="0"/>
              <a:t> </a:t>
            </a:r>
            <a:r>
              <a:rPr lang="de-DE" altLang="de-DE" dirty="0" err="1" smtClean="0"/>
              <a:t>and</a:t>
            </a:r>
            <a:r>
              <a:rPr lang="de-DE" altLang="de-DE" dirty="0" smtClean="0"/>
              <a:t> </a:t>
            </a:r>
            <a:r>
              <a:rPr lang="de-DE" altLang="de-DE" dirty="0" err="1" smtClean="0"/>
              <a:t>images</a:t>
            </a:r>
            <a:r>
              <a:rPr lang="de-DE" altLang="de-DE" dirty="0" smtClean="0"/>
              <a:t>, </a:t>
            </a:r>
            <a:r>
              <a:rPr lang="de-DE" altLang="de-DE" dirty="0" err="1" smtClean="0"/>
              <a:t>the</a:t>
            </a:r>
            <a:r>
              <a:rPr lang="de-DE" altLang="de-DE" dirty="0" smtClean="0"/>
              <a:t> </a:t>
            </a:r>
            <a:r>
              <a:rPr lang="de-DE" altLang="de-DE" dirty="0" err="1" smtClean="0"/>
              <a:t>presentation</a:t>
            </a:r>
            <a:r>
              <a:rPr lang="de-DE" altLang="de-DE" dirty="0" smtClean="0"/>
              <a:t> design </a:t>
            </a:r>
            <a:r>
              <a:rPr lang="de-DE" altLang="de-DE" dirty="0" err="1" smtClean="0"/>
              <a:t>and</a:t>
            </a:r>
            <a:r>
              <a:rPr lang="de-DE" altLang="de-DE" dirty="0" smtClean="0"/>
              <a:t> </a:t>
            </a:r>
            <a:r>
              <a:rPr lang="de-DE" altLang="de-DE" dirty="0" err="1" smtClean="0"/>
              <a:t>the</a:t>
            </a:r>
            <a:r>
              <a:rPr lang="de-DE" altLang="de-DE" dirty="0" smtClean="0"/>
              <a:t> </a:t>
            </a:r>
            <a:r>
              <a:rPr lang="de-DE" altLang="de-DE" dirty="0" err="1" smtClean="0"/>
              <a:t>content</a:t>
            </a:r>
            <a:r>
              <a:rPr lang="de-DE" altLang="de-DE" dirty="0" smtClean="0"/>
              <a:t> </a:t>
            </a:r>
            <a:r>
              <a:rPr lang="de-DE" altLang="de-DE" dirty="0" err="1" smtClean="0"/>
              <a:t>provided</a:t>
            </a:r>
            <a:r>
              <a:rPr lang="de-DE" altLang="de-DE" dirty="0" smtClean="0"/>
              <a:t> in </a:t>
            </a:r>
            <a:r>
              <a:rPr lang="de-DE" altLang="de-DE" dirty="0" err="1" smtClean="0"/>
              <a:t>this</a:t>
            </a:r>
            <a:r>
              <a:rPr lang="de-DE" altLang="de-DE" dirty="0" smtClean="0"/>
              <a:t> </a:t>
            </a:r>
            <a:r>
              <a:rPr lang="de-DE" altLang="de-DE" dirty="0" err="1" smtClean="0"/>
              <a:t>training</a:t>
            </a:r>
            <a:r>
              <a:rPr lang="de-DE" altLang="de-DE" dirty="0" smtClean="0"/>
              <a:t> material </a:t>
            </a:r>
            <a:r>
              <a:rPr lang="de-DE" altLang="de-DE" dirty="0" err="1" smtClean="0"/>
              <a:t>are</a:t>
            </a:r>
            <a:r>
              <a:rPr lang="de-DE" altLang="de-DE" dirty="0" smtClean="0"/>
              <a:t> </a:t>
            </a:r>
            <a:r>
              <a:rPr lang="de-DE" altLang="de-DE" dirty="0" err="1" smtClean="0"/>
              <a:t>subject</a:t>
            </a:r>
            <a:r>
              <a:rPr lang="de-DE" altLang="de-DE" dirty="0" smtClean="0"/>
              <a:t> </a:t>
            </a:r>
            <a:r>
              <a:rPr lang="de-DE" altLang="de-DE" dirty="0" err="1" smtClean="0"/>
              <a:t>to</a:t>
            </a:r>
            <a:r>
              <a:rPr lang="de-DE" altLang="de-DE" dirty="0" smtClean="0"/>
              <a:t> </a:t>
            </a:r>
            <a:r>
              <a:rPr lang="de-DE" altLang="de-DE" dirty="0" err="1" smtClean="0"/>
              <a:t>copyright</a:t>
            </a:r>
            <a:r>
              <a:rPr lang="de-DE" altLang="de-DE" dirty="0" smtClean="0"/>
              <a:t> </a:t>
            </a:r>
            <a:r>
              <a:rPr lang="de-DE" altLang="de-DE" dirty="0" err="1" smtClean="0"/>
              <a:t>law</a:t>
            </a:r>
            <a:r>
              <a:rPr lang="de-DE" altLang="de-DE" dirty="0" smtClean="0"/>
              <a:t> </a:t>
            </a:r>
            <a:r>
              <a:rPr lang="de-DE" altLang="de-DE" dirty="0" err="1" smtClean="0"/>
              <a:t>and</a:t>
            </a:r>
            <a:r>
              <a:rPr lang="de-DE" altLang="de-DE" dirty="0" smtClean="0"/>
              <a:t> </a:t>
            </a:r>
            <a:r>
              <a:rPr lang="de-DE" altLang="de-DE" dirty="0" err="1" smtClean="0"/>
              <a:t>intellectual</a:t>
            </a:r>
            <a:r>
              <a:rPr lang="de-DE" altLang="de-DE" dirty="0" smtClean="0"/>
              <a:t> </a:t>
            </a:r>
            <a:r>
              <a:rPr lang="de-DE" altLang="de-DE" dirty="0" err="1" smtClean="0"/>
              <a:t>property</a:t>
            </a:r>
            <a:r>
              <a:rPr lang="de-DE" altLang="de-DE" dirty="0" smtClean="0"/>
              <a:t> </a:t>
            </a:r>
            <a:r>
              <a:rPr lang="de-DE" altLang="de-DE" dirty="0" err="1" smtClean="0"/>
              <a:t>protection</a:t>
            </a:r>
            <a:r>
              <a:rPr lang="de-DE" altLang="de-DE" dirty="0" smtClean="0"/>
              <a:t> </a:t>
            </a:r>
            <a:r>
              <a:rPr lang="de-DE" altLang="de-DE" dirty="0" err="1" smtClean="0"/>
              <a:t>and</a:t>
            </a:r>
            <a:r>
              <a:rPr lang="de-DE" altLang="de-DE" dirty="0" smtClean="0"/>
              <a:t> </a:t>
            </a:r>
            <a:r>
              <a:rPr lang="de-DE" altLang="de-DE" dirty="0" err="1" smtClean="0"/>
              <a:t>may</a:t>
            </a:r>
            <a:r>
              <a:rPr lang="de-DE" altLang="de-DE" dirty="0" smtClean="0"/>
              <a:t> </a:t>
            </a:r>
            <a:r>
              <a:rPr lang="de-DE" altLang="de-DE" dirty="0" err="1" smtClean="0"/>
              <a:t>only</a:t>
            </a:r>
            <a:r>
              <a:rPr lang="de-DE" altLang="de-DE" dirty="0" smtClean="0"/>
              <a:t> </a:t>
            </a:r>
            <a:r>
              <a:rPr lang="de-DE" altLang="de-DE" dirty="0" err="1" smtClean="0"/>
              <a:t>be</a:t>
            </a:r>
            <a:r>
              <a:rPr lang="de-DE" altLang="de-DE" dirty="0" smtClean="0"/>
              <a:t> </a:t>
            </a:r>
            <a:r>
              <a:rPr lang="de-DE" altLang="de-DE" dirty="0" err="1" smtClean="0"/>
              <a:t>used</a:t>
            </a:r>
            <a:r>
              <a:rPr lang="de-DE" altLang="de-DE" dirty="0" smtClean="0"/>
              <a:t> </a:t>
            </a:r>
            <a:r>
              <a:rPr lang="de-DE" altLang="de-DE" dirty="0" err="1" smtClean="0"/>
              <a:t>for</a:t>
            </a:r>
            <a:r>
              <a:rPr lang="de-DE" altLang="de-DE" dirty="0" smtClean="0"/>
              <a:t> </a:t>
            </a:r>
            <a:r>
              <a:rPr lang="de-DE" altLang="de-DE" dirty="0" err="1" smtClean="0"/>
              <a:t>the</a:t>
            </a:r>
            <a:r>
              <a:rPr lang="de-DE" altLang="de-DE" dirty="0" smtClean="0"/>
              <a:t> </a:t>
            </a:r>
            <a:r>
              <a:rPr lang="de-DE" altLang="de-DE" dirty="0" err="1" smtClean="0"/>
              <a:t>training</a:t>
            </a:r>
            <a:r>
              <a:rPr lang="de-DE" altLang="de-DE" dirty="0" smtClean="0"/>
              <a:t> </a:t>
            </a:r>
            <a:r>
              <a:rPr lang="de-DE" altLang="de-DE" dirty="0" err="1" smtClean="0"/>
              <a:t>of</a:t>
            </a:r>
            <a:r>
              <a:rPr lang="de-DE" altLang="de-DE" dirty="0" smtClean="0"/>
              <a:t> </a:t>
            </a:r>
            <a:r>
              <a:rPr lang="de-DE" altLang="de-DE" dirty="0" err="1" smtClean="0"/>
              <a:t>authorized</a:t>
            </a:r>
            <a:r>
              <a:rPr lang="de-DE" altLang="de-DE" dirty="0" smtClean="0"/>
              <a:t> DALTON </a:t>
            </a:r>
            <a:r>
              <a:rPr lang="de-DE" altLang="de-DE" dirty="0" err="1" smtClean="0"/>
              <a:t>aestheticians</a:t>
            </a:r>
            <a:r>
              <a:rPr lang="de-DE" altLang="de-DE" dirty="0" smtClean="0"/>
              <a:t>. </a:t>
            </a:r>
            <a:r>
              <a:rPr lang="de-DE" altLang="de-DE" dirty="0" err="1" smtClean="0"/>
              <a:t>Any</a:t>
            </a:r>
            <a:r>
              <a:rPr lang="de-DE" altLang="de-DE" dirty="0" smtClean="0"/>
              <a:t> </a:t>
            </a:r>
            <a:r>
              <a:rPr lang="de-DE" altLang="de-DE" dirty="0" err="1" smtClean="0"/>
              <a:t>distribution</a:t>
            </a:r>
            <a:r>
              <a:rPr lang="de-DE" altLang="de-DE" dirty="0" smtClean="0"/>
              <a:t> (analog/digital) </a:t>
            </a:r>
            <a:r>
              <a:rPr lang="de-DE" altLang="de-DE" dirty="0" err="1" smtClean="0"/>
              <a:t>or</a:t>
            </a:r>
            <a:r>
              <a:rPr lang="de-DE" altLang="de-DE" dirty="0" smtClean="0"/>
              <a:t> </a:t>
            </a:r>
            <a:r>
              <a:rPr lang="de-DE" altLang="de-DE" dirty="0" err="1" smtClean="0"/>
              <a:t>the</a:t>
            </a:r>
            <a:r>
              <a:rPr lang="de-DE" altLang="de-DE" dirty="0" smtClean="0"/>
              <a:t> </a:t>
            </a:r>
            <a:r>
              <a:rPr lang="de-DE" altLang="de-DE" dirty="0" err="1" smtClean="0"/>
              <a:t>use</a:t>
            </a:r>
            <a:r>
              <a:rPr lang="de-DE" altLang="de-DE" dirty="0" smtClean="0"/>
              <a:t> </a:t>
            </a:r>
            <a:r>
              <a:rPr lang="de-DE" altLang="de-DE" dirty="0" err="1" smtClean="0"/>
              <a:t>of</a:t>
            </a:r>
            <a:r>
              <a:rPr lang="de-DE" altLang="de-DE" dirty="0" smtClean="0"/>
              <a:t> </a:t>
            </a:r>
            <a:r>
              <a:rPr lang="de-DE" altLang="de-DE" dirty="0" err="1" smtClean="0"/>
              <a:t>any</a:t>
            </a:r>
            <a:r>
              <a:rPr lang="de-DE" altLang="de-DE" dirty="0" smtClean="0"/>
              <a:t> </a:t>
            </a:r>
            <a:r>
              <a:rPr lang="de-DE" altLang="de-DE" dirty="0" err="1" smtClean="0"/>
              <a:t>text</a:t>
            </a:r>
            <a:r>
              <a:rPr lang="de-DE" altLang="de-DE" dirty="0" smtClean="0"/>
              <a:t> </a:t>
            </a:r>
            <a:r>
              <a:rPr lang="de-DE" altLang="de-DE" dirty="0" err="1" smtClean="0"/>
              <a:t>or</a:t>
            </a:r>
            <a:r>
              <a:rPr lang="de-DE" altLang="de-DE" dirty="0" smtClean="0"/>
              <a:t> </a:t>
            </a:r>
            <a:r>
              <a:rPr lang="de-DE" altLang="de-DE" dirty="0" err="1" smtClean="0"/>
              <a:t>image</a:t>
            </a:r>
            <a:r>
              <a:rPr lang="de-DE" altLang="de-DE" dirty="0" smtClean="0"/>
              <a:t> </a:t>
            </a:r>
            <a:r>
              <a:rPr lang="de-DE" altLang="de-DE" dirty="0" err="1" smtClean="0"/>
              <a:t>requires</a:t>
            </a:r>
            <a:r>
              <a:rPr lang="de-DE" altLang="de-DE" dirty="0" smtClean="0"/>
              <a:t> </a:t>
            </a:r>
            <a:r>
              <a:rPr lang="de-DE" altLang="de-DE" dirty="0" err="1" smtClean="0"/>
              <a:t>the</a:t>
            </a:r>
            <a:r>
              <a:rPr lang="de-DE" altLang="de-DE" dirty="0" smtClean="0"/>
              <a:t> </a:t>
            </a:r>
            <a:r>
              <a:rPr lang="de-DE" altLang="de-DE" dirty="0" err="1" smtClean="0"/>
              <a:t>prior</a:t>
            </a:r>
            <a:r>
              <a:rPr lang="de-DE" altLang="de-DE" dirty="0" smtClean="0"/>
              <a:t> </a:t>
            </a:r>
            <a:r>
              <a:rPr lang="de-DE" altLang="de-DE" dirty="0" err="1" smtClean="0"/>
              <a:t>written</a:t>
            </a:r>
            <a:r>
              <a:rPr lang="de-DE" altLang="de-DE" dirty="0" smtClean="0"/>
              <a:t> </a:t>
            </a:r>
            <a:r>
              <a:rPr lang="de-DE" altLang="de-DE" dirty="0" err="1" smtClean="0"/>
              <a:t>consent</a:t>
            </a:r>
            <a:r>
              <a:rPr lang="de-DE" altLang="de-DE" dirty="0" smtClean="0"/>
              <a:t> </a:t>
            </a:r>
            <a:r>
              <a:rPr lang="de-DE" altLang="de-DE" dirty="0" err="1" smtClean="0"/>
              <a:t>of</a:t>
            </a:r>
            <a:r>
              <a:rPr lang="de-DE" altLang="de-DE" dirty="0" smtClean="0"/>
              <a:t> DALTON COSMETICS GERMANY GmbH.</a:t>
            </a:r>
          </a:p>
          <a:p>
            <a:pPr marL="0" indent="0">
              <a:buFont typeface="Wingdings" panose="05000000000000000000" pitchFamily="2" charset="2"/>
              <a:buNone/>
            </a:pPr>
            <a:r>
              <a:rPr lang="de-DE" altLang="de-DE" b="1" i="1" dirty="0" smtClean="0"/>
              <a:t>DISCLAIMER</a:t>
            </a:r>
            <a:r>
              <a:rPr lang="de-DE" altLang="de-DE" dirty="0" smtClean="0"/>
              <a:t>. This </a:t>
            </a:r>
            <a:r>
              <a:rPr lang="de-DE" altLang="de-DE" dirty="0" err="1" smtClean="0"/>
              <a:t>training</a:t>
            </a:r>
            <a:r>
              <a:rPr lang="de-DE" altLang="de-DE" dirty="0" smtClean="0"/>
              <a:t> material </a:t>
            </a:r>
            <a:r>
              <a:rPr lang="de-DE" altLang="de-DE" dirty="0" err="1" smtClean="0"/>
              <a:t>forms</a:t>
            </a:r>
            <a:r>
              <a:rPr lang="de-DE" altLang="de-DE" dirty="0" smtClean="0"/>
              <a:t> </a:t>
            </a:r>
            <a:r>
              <a:rPr lang="de-DE" altLang="de-DE" dirty="0" err="1" smtClean="0"/>
              <a:t>part</a:t>
            </a:r>
            <a:r>
              <a:rPr lang="de-DE" altLang="de-DE" dirty="0" smtClean="0"/>
              <a:t> </a:t>
            </a:r>
            <a:r>
              <a:rPr lang="de-DE" altLang="de-DE" dirty="0" err="1" smtClean="0"/>
              <a:t>of</a:t>
            </a:r>
            <a:r>
              <a:rPr lang="de-DE" altLang="de-DE" dirty="0" smtClean="0"/>
              <a:t> </a:t>
            </a:r>
            <a:r>
              <a:rPr lang="de-DE" altLang="de-DE" dirty="0" err="1" smtClean="0"/>
              <a:t>the</a:t>
            </a:r>
            <a:r>
              <a:rPr lang="de-DE" altLang="de-DE" dirty="0" smtClean="0"/>
              <a:t> </a:t>
            </a:r>
            <a:r>
              <a:rPr lang="de-DE" altLang="de-DE" dirty="0" err="1" smtClean="0"/>
              <a:t>theoretical</a:t>
            </a:r>
            <a:r>
              <a:rPr lang="de-DE" altLang="de-DE" dirty="0" smtClean="0"/>
              <a:t> </a:t>
            </a:r>
            <a:r>
              <a:rPr lang="de-DE" altLang="de-DE" dirty="0" err="1" smtClean="0"/>
              <a:t>and</a:t>
            </a:r>
            <a:r>
              <a:rPr lang="de-DE" altLang="de-DE" dirty="0" smtClean="0"/>
              <a:t> </a:t>
            </a:r>
            <a:r>
              <a:rPr lang="de-DE" altLang="de-DE" dirty="0" err="1" smtClean="0"/>
              <a:t>practical</a:t>
            </a:r>
            <a:r>
              <a:rPr lang="de-DE" altLang="de-DE" dirty="0" smtClean="0"/>
              <a:t> </a:t>
            </a:r>
            <a:r>
              <a:rPr lang="de-DE" altLang="de-DE" dirty="0" err="1" smtClean="0"/>
              <a:t>training</a:t>
            </a:r>
            <a:r>
              <a:rPr lang="de-DE" altLang="de-DE" dirty="0" smtClean="0"/>
              <a:t> </a:t>
            </a:r>
            <a:r>
              <a:rPr lang="de-DE" altLang="de-DE" dirty="0" err="1" smtClean="0"/>
              <a:t>concept</a:t>
            </a:r>
            <a:r>
              <a:rPr lang="de-DE" altLang="de-DE" dirty="0" smtClean="0"/>
              <a:t> </a:t>
            </a:r>
            <a:r>
              <a:rPr lang="de-DE" altLang="de-DE" dirty="0" err="1" smtClean="0"/>
              <a:t>of</a:t>
            </a:r>
            <a:r>
              <a:rPr lang="de-DE" altLang="de-DE" dirty="0" smtClean="0"/>
              <a:t> DALTON COSMETICS GERMANY GmbH </a:t>
            </a:r>
            <a:r>
              <a:rPr lang="de-DE" altLang="de-DE" dirty="0" err="1" smtClean="0"/>
              <a:t>and</a:t>
            </a:r>
            <a:r>
              <a:rPr lang="de-DE" altLang="de-DE" dirty="0" smtClean="0"/>
              <a:t> </a:t>
            </a:r>
            <a:r>
              <a:rPr lang="de-DE" altLang="de-DE" dirty="0" err="1" smtClean="0"/>
              <a:t>requires</a:t>
            </a:r>
            <a:r>
              <a:rPr lang="de-DE" altLang="de-DE" dirty="0" smtClean="0"/>
              <a:t> </a:t>
            </a:r>
            <a:r>
              <a:rPr lang="de-DE" altLang="de-DE" dirty="0" err="1" smtClean="0"/>
              <a:t>further</a:t>
            </a:r>
            <a:r>
              <a:rPr lang="de-DE" altLang="de-DE" dirty="0" smtClean="0"/>
              <a:t> verbal </a:t>
            </a:r>
            <a:r>
              <a:rPr lang="de-DE" altLang="de-DE" dirty="0" err="1" smtClean="0"/>
              <a:t>explanation</a:t>
            </a:r>
            <a:r>
              <a:rPr lang="de-DE" altLang="de-DE" dirty="0" smtClean="0"/>
              <a:t> </a:t>
            </a:r>
            <a:r>
              <a:rPr lang="de-DE" altLang="de-DE" dirty="0" err="1" smtClean="0"/>
              <a:t>and</a:t>
            </a:r>
            <a:r>
              <a:rPr lang="de-DE" altLang="de-DE" dirty="0" smtClean="0"/>
              <a:t> </a:t>
            </a:r>
            <a:r>
              <a:rPr lang="de-DE" altLang="de-DE" dirty="0" err="1" smtClean="0"/>
              <a:t>practical</a:t>
            </a:r>
            <a:r>
              <a:rPr lang="de-DE" altLang="de-DE" dirty="0" smtClean="0"/>
              <a:t> </a:t>
            </a:r>
            <a:r>
              <a:rPr lang="de-DE" altLang="de-DE" dirty="0" err="1" smtClean="0"/>
              <a:t>experience</a:t>
            </a:r>
            <a:r>
              <a:rPr lang="de-DE" altLang="de-DE" dirty="0" smtClean="0"/>
              <a:t> </a:t>
            </a:r>
            <a:r>
              <a:rPr lang="de-DE" altLang="de-DE" dirty="0" err="1" smtClean="0"/>
              <a:t>to</a:t>
            </a:r>
            <a:r>
              <a:rPr lang="de-DE" altLang="de-DE" dirty="0" smtClean="0"/>
              <a:t> </a:t>
            </a:r>
            <a:r>
              <a:rPr lang="de-DE" altLang="de-DE" dirty="0" err="1" smtClean="0"/>
              <a:t>be</a:t>
            </a:r>
            <a:r>
              <a:rPr lang="de-DE" altLang="de-DE" dirty="0" smtClean="0"/>
              <a:t> </a:t>
            </a:r>
            <a:r>
              <a:rPr lang="de-DE" altLang="de-DE" dirty="0" err="1" smtClean="0"/>
              <a:t>complete</a:t>
            </a:r>
            <a:r>
              <a:rPr lang="de-DE" altLang="de-DE" dirty="0" smtClean="0"/>
              <a:t>. </a:t>
            </a:r>
            <a:r>
              <a:rPr lang="de-DE" altLang="de-DE" dirty="0" err="1" smtClean="0"/>
              <a:t>Therefore</a:t>
            </a:r>
            <a:r>
              <a:rPr lang="de-DE" altLang="de-DE" dirty="0" smtClean="0"/>
              <a:t>, DALTON COSMETICS GERMANY GmbH </a:t>
            </a:r>
            <a:r>
              <a:rPr lang="de-DE" altLang="de-DE" dirty="0" err="1" smtClean="0"/>
              <a:t>cannot</a:t>
            </a:r>
            <a:r>
              <a:rPr lang="de-DE" altLang="de-DE" dirty="0" smtClean="0"/>
              <a:t> </a:t>
            </a:r>
            <a:r>
              <a:rPr lang="de-DE" altLang="de-DE" dirty="0" err="1" smtClean="0"/>
              <a:t>be</a:t>
            </a:r>
            <a:r>
              <a:rPr lang="de-DE" altLang="de-DE" dirty="0" smtClean="0"/>
              <a:t> </a:t>
            </a:r>
            <a:r>
              <a:rPr lang="de-DE" altLang="de-DE" dirty="0" err="1" smtClean="0"/>
              <a:t>held</a:t>
            </a:r>
            <a:r>
              <a:rPr lang="de-DE" altLang="de-DE" dirty="0" smtClean="0"/>
              <a:t> </a:t>
            </a:r>
            <a:r>
              <a:rPr lang="de-DE" altLang="de-DE" dirty="0" err="1" smtClean="0"/>
              <a:t>liable</a:t>
            </a:r>
            <a:r>
              <a:rPr lang="de-DE" altLang="de-DE" dirty="0" smtClean="0"/>
              <a:t> </a:t>
            </a:r>
            <a:r>
              <a:rPr lang="de-DE" altLang="de-DE" dirty="0" err="1" smtClean="0"/>
              <a:t>for</a:t>
            </a:r>
            <a:r>
              <a:rPr lang="de-DE" altLang="de-DE" dirty="0" smtClean="0"/>
              <a:t> </a:t>
            </a:r>
            <a:r>
              <a:rPr lang="de-DE" altLang="de-DE" dirty="0" err="1" smtClean="0"/>
              <a:t>the</a:t>
            </a:r>
            <a:r>
              <a:rPr lang="de-DE" altLang="de-DE" dirty="0" smtClean="0"/>
              <a:t> </a:t>
            </a:r>
            <a:r>
              <a:rPr lang="de-DE" altLang="de-DE" dirty="0" err="1" smtClean="0"/>
              <a:t>completeness</a:t>
            </a:r>
            <a:r>
              <a:rPr lang="de-DE" altLang="de-DE" dirty="0" smtClean="0"/>
              <a:t> </a:t>
            </a:r>
            <a:r>
              <a:rPr lang="de-DE" altLang="de-DE" dirty="0" err="1" smtClean="0"/>
              <a:t>of</a:t>
            </a:r>
            <a:r>
              <a:rPr lang="de-DE" altLang="de-DE" dirty="0" smtClean="0"/>
              <a:t> </a:t>
            </a:r>
            <a:r>
              <a:rPr lang="de-DE" altLang="de-DE" dirty="0" err="1" smtClean="0"/>
              <a:t>the</a:t>
            </a:r>
            <a:r>
              <a:rPr lang="de-DE" altLang="de-DE" dirty="0" smtClean="0"/>
              <a:t> </a:t>
            </a:r>
            <a:r>
              <a:rPr lang="de-DE" altLang="de-DE" dirty="0" err="1" smtClean="0"/>
              <a:t>information</a:t>
            </a:r>
            <a:r>
              <a:rPr lang="de-DE" altLang="de-DE" dirty="0" smtClean="0"/>
              <a:t> </a:t>
            </a:r>
            <a:r>
              <a:rPr lang="de-DE" altLang="de-DE" dirty="0" err="1" smtClean="0"/>
              <a:t>provided</a:t>
            </a:r>
            <a:r>
              <a:rPr lang="de-DE" altLang="de-DE" dirty="0" smtClean="0"/>
              <a:t> herein.</a:t>
            </a:r>
          </a:p>
          <a:p>
            <a:pPr marL="0" indent="0" algn="ctr">
              <a:buFont typeface="Wingdings" panose="05000000000000000000" pitchFamily="2" charset="2"/>
              <a:buNone/>
            </a:pPr>
            <a:endParaRPr lang="en-GB" altLang="de-DE" sz="1500" b="1" dirty="0" smtClean="0"/>
          </a:p>
          <a:p>
            <a:pPr marL="0" indent="0" algn="ctr">
              <a:buFont typeface="Wingdings" panose="05000000000000000000" pitchFamily="2" charset="2"/>
              <a:buNone/>
            </a:pPr>
            <a:r>
              <a:rPr lang="en-GB" altLang="de-DE" sz="1500" b="1" dirty="0" smtClean="0"/>
              <a:t>DALTON COSMETICS GERMANY GmbH</a:t>
            </a:r>
            <a:endParaRPr lang="de-DE" altLang="de-DE" sz="1500" dirty="0" smtClean="0"/>
          </a:p>
          <a:p>
            <a:pPr marL="0" indent="0" algn="ctr">
              <a:lnSpc>
                <a:spcPct val="100000"/>
              </a:lnSpc>
              <a:spcBef>
                <a:spcPct val="0"/>
              </a:spcBef>
              <a:buFont typeface="Wingdings" panose="05000000000000000000" pitchFamily="2" charset="2"/>
              <a:buNone/>
            </a:pPr>
            <a:r>
              <a:rPr lang="en-US" altLang="de-DE" sz="1500" dirty="0" err="1" smtClean="0"/>
              <a:t>Schulungsabteilung</a:t>
            </a:r>
            <a:r>
              <a:rPr lang="en-US" altLang="de-DE" sz="1500" dirty="0" smtClean="0"/>
              <a:t> / Training Centre</a:t>
            </a:r>
            <a:endParaRPr lang="de-DE" altLang="de-DE" sz="1500" dirty="0" smtClean="0"/>
          </a:p>
          <a:p>
            <a:pPr marL="0" indent="0" algn="ctr">
              <a:lnSpc>
                <a:spcPct val="100000"/>
              </a:lnSpc>
              <a:spcBef>
                <a:spcPct val="0"/>
              </a:spcBef>
              <a:buFont typeface="Wingdings" panose="05000000000000000000" pitchFamily="2" charset="2"/>
              <a:buNone/>
            </a:pPr>
            <a:r>
              <a:rPr lang="de-DE" altLang="de-DE" sz="1500" dirty="0" smtClean="0"/>
              <a:t>Hauptstr.6, 94571 </a:t>
            </a:r>
            <a:r>
              <a:rPr lang="de-DE" altLang="de-DE" sz="1500" dirty="0" err="1" smtClean="0"/>
              <a:t>Schaufling</a:t>
            </a:r>
            <a:r>
              <a:rPr lang="de-DE" altLang="de-DE" sz="1500" dirty="0" smtClean="0"/>
              <a:t>, Deutschland / Germany</a:t>
            </a:r>
          </a:p>
          <a:p>
            <a:pPr marL="0" indent="0">
              <a:buFont typeface="Wingdings" panose="05000000000000000000" pitchFamily="2" charset="2"/>
              <a:buNone/>
            </a:pPr>
            <a:r>
              <a:rPr lang="de-DE" altLang="de-DE" dirty="0" smtClean="0"/>
              <a:t>						</a:t>
            </a:r>
          </a:p>
          <a:p>
            <a:pPr marL="0" indent="0"/>
            <a:endParaRPr lang="de-DE" altLang="de-DE" dirty="0" smtClean="0"/>
          </a:p>
        </p:txBody>
      </p:sp>
    </p:spTree>
    <p:extLst>
      <p:ext uri="{BB962C8B-B14F-4D97-AF65-F5344CB8AC3E}">
        <p14:creationId xmlns:p14="http://schemas.microsoft.com/office/powerpoint/2010/main" val="3314460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787939"/>
            <a:ext cx="6578823" cy="692150"/>
          </a:xfrm>
        </p:spPr>
        <p:txBody>
          <a:bodyPr/>
          <a:lstStyle/>
          <a:p>
            <a:pPr eaLnBrk="1" hangingPunct="1"/>
            <a:r>
              <a:rPr lang="de-DE" altLang="de-DE" dirty="0" smtClean="0"/>
              <a:t>Cream - </a:t>
            </a:r>
            <a:r>
              <a:rPr lang="en-US" altLang="de-DE" dirty="0" smtClean="0"/>
              <a:t>Active Ingredients</a:t>
            </a:r>
            <a:endParaRPr lang="en-US" altLang="de-DE" dirty="0"/>
          </a:p>
        </p:txBody>
      </p:sp>
      <p:sp>
        <p:nvSpPr>
          <p:cNvPr id="13316" name="Rectangle 12"/>
          <p:cNvSpPr>
            <a:spLocks noGrp="1" noChangeArrowheads="1"/>
          </p:cNvSpPr>
          <p:nvPr>
            <p:ph type="body" sz="half" idx="1"/>
          </p:nvPr>
        </p:nvSpPr>
        <p:spPr>
          <a:xfrm>
            <a:off x="4651277" y="1994807"/>
            <a:ext cx="6108787" cy="3914775"/>
          </a:xfrm>
        </p:spPr>
        <p:txBody>
          <a:bodyPr/>
          <a:lstStyle/>
          <a:p>
            <a:pPr eaLnBrk="1" hangingPunct="1">
              <a:defRPr/>
            </a:pPr>
            <a:r>
              <a:rPr lang="de-DE" altLang="de-DE" dirty="0" err="1"/>
              <a:t>Celumer</a:t>
            </a:r>
            <a:r>
              <a:rPr lang="de-DE" altLang="de-DE" dirty="0"/>
              <a:t> </a:t>
            </a:r>
            <a:r>
              <a:rPr lang="de-DE" altLang="de-DE" dirty="0" smtClean="0"/>
              <a:t>Marine </a:t>
            </a:r>
            <a:r>
              <a:rPr lang="de-DE" altLang="de-DE" dirty="0" err="1" smtClean="0"/>
              <a:t>Extract</a:t>
            </a:r>
            <a:endParaRPr lang="de-DE" altLang="de-DE" dirty="0" smtClean="0"/>
          </a:p>
          <a:p>
            <a:pPr eaLnBrk="1" hangingPunct="1">
              <a:defRPr/>
            </a:pPr>
            <a:r>
              <a:rPr lang="de-DE" altLang="de-DE" dirty="0" smtClean="0"/>
              <a:t>Q10</a:t>
            </a:r>
          </a:p>
          <a:p>
            <a:pPr eaLnBrk="1" hangingPunct="1">
              <a:defRPr/>
            </a:pPr>
            <a:r>
              <a:rPr lang="de-DE" altLang="de-DE" dirty="0" err="1" smtClean="0"/>
              <a:t>Hyaluronic</a:t>
            </a:r>
            <a:r>
              <a:rPr lang="de-DE" altLang="de-DE" dirty="0" smtClean="0"/>
              <a:t> </a:t>
            </a:r>
            <a:r>
              <a:rPr lang="de-DE" altLang="de-DE" dirty="0" err="1" smtClean="0"/>
              <a:t>Acid</a:t>
            </a:r>
            <a:endParaRPr lang="de-DE" altLang="de-DE" dirty="0" smtClean="0"/>
          </a:p>
          <a:p>
            <a:pPr eaLnBrk="1" hangingPunct="1">
              <a:defRPr/>
            </a:pPr>
            <a:r>
              <a:rPr lang="de-DE" altLang="de-DE" dirty="0" err="1" smtClean="0"/>
              <a:t>Jojoba</a:t>
            </a:r>
            <a:r>
              <a:rPr lang="de-DE" altLang="de-DE" dirty="0" smtClean="0"/>
              <a:t> </a:t>
            </a:r>
            <a:r>
              <a:rPr lang="de-DE" altLang="de-DE" dirty="0" err="1" smtClean="0"/>
              <a:t>Oil</a:t>
            </a:r>
            <a:endParaRPr lang="de-DE" altLang="de-DE" dirty="0" smtClean="0"/>
          </a:p>
          <a:p>
            <a:pPr eaLnBrk="1" hangingPunct="1">
              <a:defRPr/>
            </a:pPr>
            <a:endParaRPr lang="de-DE" altLang="de-DE" dirty="0" smtClean="0"/>
          </a:p>
        </p:txBody>
      </p:sp>
      <p:sp>
        <p:nvSpPr>
          <p:cNvPr id="13318" name="Text Box 24">
            <a:hlinkClick r:id="rId2" action="ppaction://hlinksldjump"/>
          </p:cNvPr>
          <p:cNvSpPr txBox="1">
            <a:spLocks noChangeArrowheads="1"/>
          </p:cNvSpPr>
          <p:nvPr/>
        </p:nvSpPr>
        <p:spPr bwMode="auto">
          <a:xfrm>
            <a:off x="9290524" y="6656022"/>
            <a:ext cx="1727200"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CREAM</a:t>
            </a:r>
            <a:endParaRPr lang="en-US" altLang="de-DE" sz="700" dirty="0">
              <a:solidFill>
                <a:srgbClr val="333F48"/>
              </a:solidFill>
              <a:latin typeface="+mn-lt"/>
            </a:endParaRPr>
          </a:p>
        </p:txBody>
      </p:sp>
      <p:sp>
        <p:nvSpPr>
          <p:cNvPr id="11" name="Text Box 17">
            <a:hlinkClick r:id="rId3" action="ppaction://hlinksldjump"/>
          </p:cNvPr>
          <p:cNvSpPr txBox="1">
            <a:spLocks noChangeArrowheads="1"/>
          </p:cNvSpPr>
          <p:nvPr/>
        </p:nvSpPr>
        <p:spPr bwMode="auto">
          <a:xfrm>
            <a:off x="4122911" y="6313289"/>
            <a:ext cx="1366838" cy="1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a:solidFill>
                  <a:srgbClr val="333F48"/>
                </a:solidFill>
                <a:latin typeface="+mn-lt"/>
                <a:sym typeface="Webdings" panose="05030102010509060703" pitchFamily="18" charset="2"/>
              </a:rPr>
              <a:t></a:t>
            </a:r>
            <a:r>
              <a:rPr lang="en-US" altLang="de-DE" sz="700" dirty="0" err="1">
                <a:solidFill>
                  <a:srgbClr val="333F48"/>
                </a:solidFill>
                <a:latin typeface="+mn-lt"/>
              </a:rPr>
              <a:t>Celumer</a:t>
            </a:r>
            <a:r>
              <a:rPr lang="en-US" altLang="de-DE" sz="700" dirty="0">
                <a:solidFill>
                  <a:srgbClr val="333F48"/>
                </a:solidFill>
                <a:latin typeface="+mn-lt"/>
              </a:rPr>
              <a:t>  </a:t>
            </a:r>
            <a:r>
              <a:rPr lang="en-US" altLang="de-DE" sz="700" dirty="0" smtClean="0">
                <a:solidFill>
                  <a:srgbClr val="333F48"/>
                </a:solidFill>
                <a:latin typeface="+mn-lt"/>
              </a:rPr>
              <a:t>Marine Extract</a:t>
            </a:r>
            <a:endParaRPr lang="en-US" altLang="de-DE" sz="700" dirty="0">
              <a:solidFill>
                <a:srgbClr val="333F48"/>
              </a:solidFill>
              <a:latin typeface="+mn-lt"/>
            </a:endParaRPr>
          </a:p>
        </p:txBody>
      </p:sp>
      <p:sp>
        <p:nvSpPr>
          <p:cNvPr id="12" name="Text Box 15">
            <a:hlinkClick r:id="rId4" action="ppaction://hlinksldjump"/>
          </p:cNvPr>
          <p:cNvSpPr txBox="1">
            <a:spLocks noChangeArrowheads="1"/>
          </p:cNvSpPr>
          <p:nvPr/>
        </p:nvSpPr>
        <p:spPr bwMode="auto">
          <a:xfrm>
            <a:off x="5726459" y="6310805"/>
            <a:ext cx="547413" cy="14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Q10</a:t>
            </a:r>
            <a:endParaRPr lang="en-US" altLang="de-DE" sz="700" dirty="0">
              <a:solidFill>
                <a:srgbClr val="333F48"/>
              </a:solidFill>
              <a:latin typeface="+mn-lt"/>
            </a:endParaRPr>
          </a:p>
        </p:txBody>
      </p:sp>
      <p:sp>
        <p:nvSpPr>
          <p:cNvPr id="13" name="Text Box 17">
            <a:hlinkClick r:id="rId5" action="ppaction://hlinksldjump"/>
          </p:cNvPr>
          <p:cNvSpPr txBox="1">
            <a:spLocks noChangeArrowheads="1"/>
          </p:cNvSpPr>
          <p:nvPr/>
        </p:nvSpPr>
        <p:spPr bwMode="auto">
          <a:xfrm>
            <a:off x="10729069" y="6307854"/>
            <a:ext cx="663151" cy="18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a:solidFill>
                  <a:srgbClr val="333F48"/>
                </a:solidFill>
                <a:latin typeface="+mn-lt"/>
                <a:sym typeface="Webdings" panose="05030102010509060703" pitchFamily="18" charset="2"/>
              </a:rPr>
              <a:t>INCI</a:t>
            </a:r>
            <a:endParaRPr lang="en-US" altLang="de-DE" sz="700" dirty="0">
              <a:solidFill>
                <a:srgbClr val="333F48"/>
              </a:solidFill>
              <a:latin typeface="+mn-lt"/>
            </a:endParaRPr>
          </a:p>
        </p:txBody>
      </p:sp>
      <p:sp>
        <p:nvSpPr>
          <p:cNvPr id="14" name="Text Box 15">
            <a:hlinkClick r:id="rId6" action="ppaction://hlinksldjump"/>
          </p:cNvPr>
          <p:cNvSpPr txBox="1">
            <a:spLocks noChangeArrowheads="1"/>
          </p:cNvSpPr>
          <p:nvPr/>
        </p:nvSpPr>
        <p:spPr bwMode="auto">
          <a:xfrm>
            <a:off x="6507553" y="6306999"/>
            <a:ext cx="936625"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Hyaluronic Acid</a:t>
            </a:r>
            <a:endParaRPr lang="en-US" altLang="de-DE" sz="700" dirty="0">
              <a:solidFill>
                <a:srgbClr val="333F48"/>
              </a:solidFill>
              <a:latin typeface="+mn-lt"/>
            </a:endParaRPr>
          </a:p>
        </p:txBody>
      </p:sp>
      <p:sp>
        <p:nvSpPr>
          <p:cNvPr id="15" name="Text Box 15">
            <a:hlinkClick r:id="rId7" action="ppaction://hlinksldjump"/>
          </p:cNvPr>
          <p:cNvSpPr txBox="1">
            <a:spLocks noChangeArrowheads="1"/>
          </p:cNvSpPr>
          <p:nvPr/>
        </p:nvSpPr>
        <p:spPr bwMode="auto">
          <a:xfrm>
            <a:off x="7542822" y="6311669"/>
            <a:ext cx="936625"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Jojoba Oil</a:t>
            </a:r>
            <a:endParaRPr lang="en-US" altLang="de-DE" sz="700" dirty="0">
              <a:solidFill>
                <a:srgbClr val="333F48"/>
              </a:solidFill>
              <a:latin typeface="+mn-lt"/>
            </a:endParaRPr>
          </a:p>
        </p:txBody>
      </p:sp>
    </p:spTree>
    <p:extLst>
      <p:ext uri="{BB962C8B-B14F-4D97-AF65-F5344CB8AC3E}">
        <p14:creationId xmlns:p14="http://schemas.microsoft.com/office/powerpoint/2010/main" val="218102491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el 1"/>
          <p:cNvSpPr>
            <a:spLocks noGrp="1"/>
          </p:cNvSpPr>
          <p:nvPr>
            <p:ph type="title"/>
          </p:nvPr>
        </p:nvSpPr>
        <p:spPr>
          <a:xfrm>
            <a:off x="0" y="787938"/>
            <a:ext cx="6578823" cy="692150"/>
          </a:xfrm>
        </p:spPr>
        <p:txBody>
          <a:bodyPr/>
          <a:lstStyle/>
          <a:p>
            <a:r>
              <a:rPr lang="de-DE" altLang="de-DE" dirty="0" smtClean="0"/>
              <a:t>Cream </a:t>
            </a:r>
            <a:r>
              <a:rPr lang="en-US" altLang="de-DE" dirty="0" smtClean="0"/>
              <a:t>- </a:t>
            </a:r>
            <a:r>
              <a:rPr lang="en-US" altLang="de-DE" dirty="0"/>
              <a:t>INCI</a:t>
            </a:r>
            <a:endParaRPr lang="de-DE" altLang="de-DE" dirty="0"/>
          </a:p>
        </p:txBody>
      </p:sp>
      <p:sp>
        <p:nvSpPr>
          <p:cNvPr id="4" name="Rechteck 2"/>
          <p:cNvSpPr>
            <a:spLocks noChangeArrowheads="1"/>
          </p:cNvSpPr>
          <p:nvPr/>
        </p:nvSpPr>
        <p:spPr bwMode="auto">
          <a:xfrm>
            <a:off x="2495275" y="1991002"/>
            <a:ext cx="7966245" cy="442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a:lnSpc>
                <a:spcPct val="150000"/>
              </a:lnSpc>
              <a:buNone/>
            </a:pPr>
            <a:r>
              <a:rPr lang="de-DE" sz="1400" dirty="0" err="1" smtClean="0">
                <a:solidFill>
                  <a:srgbClr val="333F48"/>
                </a:solidFill>
                <a:latin typeface="+mj-lt"/>
              </a:rPr>
              <a:t>Ingredients</a:t>
            </a:r>
            <a:r>
              <a:rPr lang="de-DE" sz="1400" dirty="0" smtClean="0">
                <a:solidFill>
                  <a:srgbClr val="333F48"/>
                </a:solidFill>
                <a:latin typeface="+mj-lt"/>
              </a:rPr>
              <a:t>:</a:t>
            </a:r>
          </a:p>
          <a:p>
            <a:pPr>
              <a:lnSpc>
                <a:spcPct val="150000"/>
              </a:lnSpc>
              <a:buNone/>
            </a:pPr>
            <a:r>
              <a:rPr lang="de-DE" sz="1400" dirty="0" smtClean="0">
                <a:solidFill>
                  <a:srgbClr val="333F48"/>
                </a:solidFill>
                <a:latin typeface="+mj-lt"/>
              </a:rPr>
              <a:t>Aqua/</a:t>
            </a:r>
            <a:r>
              <a:rPr lang="de-DE" sz="1400" dirty="0" err="1" smtClean="0">
                <a:solidFill>
                  <a:srgbClr val="333F48"/>
                </a:solidFill>
                <a:latin typeface="+mj-lt"/>
              </a:rPr>
              <a:t>Water</a:t>
            </a:r>
            <a:r>
              <a:rPr lang="de-DE" sz="1400" dirty="0">
                <a:solidFill>
                  <a:srgbClr val="333F48"/>
                </a:solidFill>
                <a:latin typeface="+mj-lt"/>
              </a:rPr>
              <a:t>, </a:t>
            </a:r>
            <a:r>
              <a:rPr lang="de-DE" sz="1400" dirty="0" err="1">
                <a:solidFill>
                  <a:srgbClr val="333F48"/>
                </a:solidFill>
                <a:latin typeface="+mj-lt"/>
              </a:rPr>
              <a:t>Decyl</a:t>
            </a:r>
            <a:r>
              <a:rPr lang="de-DE" sz="1400" dirty="0">
                <a:solidFill>
                  <a:srgbClr val="333F48"/>
                </a:solidFill>
                <a:latin typeface="+mj-lt"/>
              </a:rPr>
              <a:t> Oleate, </a:t>
            </a:r>
            <a:r>
              <a:rPr lang="de-DE" sz="1400" dirty="0" err="1">
                <a:solidFill>
                  <a:srgbClr val="333F48"/>
                </a:solidFill>
                <a:latin typeface="+mj-lt"/>
              </a:rPr>
              <a:t>Caprylic</a:t>
            </a:r>
            <a:r>
              <a:rPr lang="de-DE" sz="1400" dirty="0">
                <a:solidFill>
                  <a:srgbClr val="333F48"/>
                </a:solidFill>
                <a:latin typeface="+mj-lt"/>
              </a:rPr>
              <a:t>/</a:t>
            </a:r>
            <a:r>
              <a:rPr lang="de-DE" sz="1400" dirty="0" err="1">
                <a:solidFill>
                  <a:srgbClr val="333F48"/>
                </a:solidFill>
                <a:latin typeface="+mj-lt"/>
              </a:rPr>
              <a:t>Capric</a:t>
            </a:r>
            <a:r>
              <a:rPr lang="de-DE" sz="1400" dirty="0">
                <a:solidFill>
                  <a:srgbClr val="333F48"/>
                </a:solidFill>
                <a:latin typeface="+mj-lt"/>
              </a:rPr>
              <a:t> </a:t>
            </a:r>
            <a:r>
              <a:rPr lang="de-DE" sz="1400" dirty="0" err="1">
                <a:solidFill>
                  <a:srgbClr val="333F48"/>
                </a:solidFill>
                <a:latin typeface="+mj-lt"/>
              </a:rPr>
              <a:t>Triglyceride</a:t>
            </a:r>
            <a:r>
              <a:rPr lang="de-DE" sz="1400" dirty="0">
                <a:solidFill>
                  <a:srgbClr val="333F48"/>
                </a:solidFill>
                <a:latin typeface="+mj-lt"/>
              </a:rPr>
              <a:t>, </a:t>
            </a:r>
            <a:r>
              <a:rPr lang="de-DE" sz="1400" dirty="0" err="1">
                <a:solidFill>
                  <a:srgbClr val="333F48"/>
                </a:solidFill>
                <a:latin typeface="+mj-lt"/>
              </a:rPr>
              <a:t>Glyceryl</a:t>
            </a:r>
            <a:r>
              <a:rPr lang="de-DE" sz="1400" dirty="0">
                <a:solidFill>
                  <a:srgbClr val="333F48"/>
                </a:solidFill>
                <a:latin typeface="+mj-lt"/>
              </a:rPr>
              <a:t> </a:t>
            </a:r>
            <a:r>
              <a:rPr lang="de-DE" sz="1400" dirty="0" err="1">
                <a:solidFill>
                  <a:srgbClr val="333F48"/>
                </a:solidFill>
                <a:latin typeface="+mj-lt"/>
              </a:rPr>
              <a:t>Stearate</a:t>
            </a:r>
            <a:r>
              <a:rPr lang="de-DE" sz="1400" dirty="0">
                <a:solidFill>
                  <a:srgbClr val="333F48"/>
                </a:solidFill>
                <a:latin typeface="+mj-lt"/>
              </a:rPr>
              <a:t>, </a:t>
            </a:r>
            <a:r>
              <a:rPr lang="de-DE" sz="1400" dirty="0" err="1">
                <a:solidFill>
                  <a:srgbClr val="333F48"/>
                </a:solidFill>
                <a:latin typeface="+mj-lt"/>
              </a:rPr>
              <a:t>Sorbitol</a:t>
            </a:r>
            <a:r>
              <a:rPr lang="de-DE" sz="1400" dirty="0">
                <a:solidFill>
                  <a:srgbClr val="333F48"/>
                </a:solidFill>
                <a:latin typeface="+mj-lt"/>
              </a:rPr>
              <a:t>, PEG-100 </a:t>
            </a:r>
            <a:r>
              <a:rPr lang="de-DE" sz="1400" dirty="0" err="1">
                <a:solidFill>
                  <a:srgbClr val="333F48"/>
                </a:solidFill>
                <a:latin typeface="+mj-lt"/>
              </a:rPr>
              <a:t>Stearate</a:t>
            </a:r>
            <a:r>
              <a:rPr lang="de-DE" sz="1400" dirty="0">
                <a:solidFill>
                  <a:srgbClr val="333F48"/>
                </a:solidFill>
                <a:latin typeface="+mj-lt"/>
              </a:rPr>
              <a:t>, </a:t>
            </a:r>
            <a:r>
              <a:rPr lang="de-DE" sz="1400" dirty="0" err="1" smtClean="0">
                <a:solidFill>
                  <a:srgbClr val="333F48"/>
                </a:solidFill>
                <a:latin typeface="+mj-lt"/>
              </a:rPr>
              <a:t>Propylene</a:t>
            </a:r>
            <a:r>
              <a:rPr lang="de-DE" sz="1400" dirty="0">
                <a:solidFill>
                  <a:srgbClr val="333F48"/>
                </a:solidFill>
                <a:latin typeface="+mj-lt"/>
              </a:rPr>
              <a:t> </a:t>
            </a:r>
            <a:r>
              <a:rPr lang="de-DE" sz="1400" dirty="0" err="1" smtClean="0">
                <a:solidFill>
                  <a:srgbClr val="333F48"/>
                </a:solidFill>
                <a:latin typeface="+mj-lt"/>
              </a:rPr>
              <a:t>Glycol</a:t>
            </a:r>
            <a:r>
              <a:rPr lang="de-DE" sz="1400" dirty="0">
                <a:solidFill>
                  <a:srgbClr val="333F48"/>
                </a:solidFill>
                <a:latin typeface="+mj-lt"/>
              </a:rPr>
              <a:t>, </a:t>
            </a:r>
            <a:r>
              <a:rPr lang="de-DE" sz="1400" dirty="0" err="1">
                <a:solidFill>
                  <a:srgbClr val="333F48"/>
                </a:solidFill>
                <a:latin typeface="+mj-lt"/>
              </a:rPr>
              <a:t>Cetearyl</a:t>
            </a:r>
            <a:r>
              <a:rPr lang="de-DE" sz="1400" dirty="0">
                <a:solidFill>
                  <a:srgbClr val="333F48"/>
                </a:solidFill>
                <a:latin typeface="+mj-lt"/>
              </a:rPr>
              <a:t> </a:t>
            </a:r>
            <a:r>
              <a:rPr lang="de-DE" sz="1400" dirty="0" err="1">
                <a:solidFill>
                  <a:srgbClr val="333F48"/>
                </a:solidFill>
                <a:latin typeface="+mj-lt"/>
              </a:rPr>
              <a:t>Alcohol</a:t>
            </a:r>
            <a:r>
              <a:rPr lang="de-DE" sz="1400" dirty="0">
                <a:solidFill>
                  <a:srgbClr val="333F48"/>
                </a:solidFill>
                <a:latin typeface="+mj-lt"/>
              </a:rPr>
              <a:t>, </a:t>
            </a:r>
            <a:r>
              <a:rPr lang="de-DE" sz="1400" dirty="0" err="1">
                <a:solidFill>
                  <a:srgbClr val="333F48"/>
                </a:solidFill>
                <a:latin typeface="+mj-lt"/>
              </a:rPr>
              <a:t>Ubiquinone</a:t>
            </a:r>
            <a:r>
              <a:rPr lang="de-DE" sz="1400" dirty="0">
                <a:solidFill>
                  <a:srgbClr val="333F48"/>
                </a:solidFill>
                <a:latin typeface="+mj-lt"/>
              </a:rPr>
              <a:t>, Maris Aqua/</a:t>
            </a:r>
            <a:r>
              <a:rPr lang="de-DE" sz="1400" dirty="0" err="1">
                <a:solidFill>
                  <a:srgbClr val="333F48"/>
                </a:solidFill>
                <a:latin typeface="+mj-lt"/>
              </a:rPr>
              <a:t>Sea</a:t>
            </a:r>
            <a:r>
              <a:rPr lang="de-DE" sz="1400" dirty="0">
                <a:solidFill>
                  <a:srgbClr val="333F48"/>
                </a:solidFill>
                <a:latin typeface="+mj-lt"/>
              </a:rPr>
              <a:t> </a:t>
            </a:r>
            <a:r>
              <a:rPr lang="de-DE" sz="1400" dirty="0" err="1">
                <a:solidFill>
                  <a:srgbClr val="333F48"/>
                </a:solidFill>
                <a:latin typeface="+mj-lt"/>
              </a:rPr>
              <a:t>Water</a:t>
            </a:r>
            <a:r>
              <a:rPr lang="de-DE" sz="1400" dirty="0">
                <a:solidFill>
                  <a:srgbClr val="333F48"/>
                </a:solidFill>
                <a:latin typeface="+mj-lt"/>
              </a:rPr>
              <a:t>, </a:t>
            </a:r>
            <a:r>
              <a:rPr lang="de-DE" sz="1400" dirty="0" err="1">
                <a:solidFill>
                  <a:srgbClr val="333F48"/>
                </a:solidFill>
                <a:latin typeface="+mj-lt"/>
              </a:rPr>
              <a:t>Spirulina</a:t>
            </a:r>
            <a:r>
              <a:rPr lang="de-DE" sz="1400" dirty="0">
                <a:solidFill>
                  <a:srgbClr val="333F48"/>
                </a:solidFill>
                <a:latin typeface="+mj-lt"/>
              </a:rPr>
              <a:t> Maxima </a:t>
            </a:r>
            <a:r>
              <a:rPr lang="de-DE" sz="1400" dirty="0" err="1">
                <a:solidFill>
                  <a:srgbClr val="333F48"/>
                </a:solidFill>
                <a:latin typeface="+mj-lt"/>
              </a:rPr>
              <a:t>Extract</a:t>
            </a:r>
            <a:r>
              <a:rPr lang="de-DE" sz="1400" dirty="0">
                <a:solidFill>
                  <a:srgbClr val="333F48"/>
                </a:solidFill>
                <a:latin typeface="+mj-lt"/>
              </a:rPr>
              <a:t>, </a:t>
            </a:r>
            <a:r>
              <a:rPr lang="de-DE" sz="1400" dirty="0" err="1">
                <a:solidFill>
                  <a:srgbClr val="333F48"/>
                </a:solidFill>
                <a:latin typeface="+mj-lt"/>
              </a:rPr>
              <a:t>Algae</a:t>
            </a:r>
            <a:r>
              <a:rPr lang="de-DE" sz="1400" dirty="0">
                <a:solidFill>
                  <a:srgbClr val="333F48"/>
                </a:solidFill>
                <a:latin typeface="+mj-lt"/>
              </a:rPr>
              <a:t> </a:t>
            </a:r>
            <a:r>
              <a:rPr lang="de-DE" sz="1400" dirty="0" err="1" smtClean="0">
                <a:solidFill>
                  <a:srgbClr val="333F48"/>
                </a:solidFill>
                <a:latin typeface="+mj-lt"/>
              </a:rPr>
              <a:t>Extract</a:t>
            </a:r>
            <a:r>
              <a:rPr lang="de-DE" sz="1400" dirty="0" smtClean="0">
                <a:solidFill>
                  <a:srgbClr val="333F48"/>
                </a:solidFill>
                <a:latin typeface="+mj-lt"/>
              </a:rPr>
              <a:t>/</a:t>
            </a:r>
            <a:r>
              <a:rPr lang="de-DE" sz="1400" dirty="0" err="1" smtClean="0">
                <a:solidFill>
                  <a:srgbClr val="333F48"/>
                </a:solidFill>
                <a:latin typeface="+mj-lt"/>
              </a:rPr>
              <a:t>Alaria</a:t>
            </a:r>
            <a:r>
              <a:rPr lang="de-DE" sz="1400" dirty="0">
                <a:solidFill>
                  <a:srgbClr val="333F48"/>
                </a:solidFill>
                <a:latin typeface="+mj-lt"/>
              </a:rPr>
              <a:t> </a:t>
            </a:r>
            <a:r>
              <a:rPr lang="en-US" sz="1400" dirty="0" err="1" smtClean="0">
                <a:solidFill>
                  <a:srgbClr val="333F48"/>
                </a:solidFill>
                <a:latin typeface="+mj-lt"/>
              </a:rPr>
              <a:t>Esculenta</a:t>
            </a:r>
            <a:r>
              <a:rPr lang="en-US" sz="1400" dirty="0" smtClean="0">
                <a:solidFill>
                  <a:srgbClr val="333F48"/>
                </a:solidFill>
                <a:latin typeface="+mj-lt"/>
              </a:rPr>
              <a:t> </a:t>
            </a:r>
            <a:r>
              <a:rPr lang="en-US" sz="1400" dirty="0">
                <a:solidFill>
                  <a:srgbClr val="333F48"/>
                </a:solidFill>
                <a:latin typeface="+mj-lt"/>
              </a:rPr>
              <a:t>Extract, Saccharide </a:t>
            </a:r>
            <a:r>
              <a:rPr lang="en-US" sz="1400" dirty="0" err="1">
                <a:solidFill>
                  <a:srgbClr val="333F48"/>
                </a:solidFill>
                <a:latin typeface="+mj-lt"/>
              </a:rPr>
              <a:t>Isomerate</a:t>
            </a:r>
            <a:r>
              <a:rPr lang="en-US" sz="1400" dirty="0">
                <a:solidFill>
                  <a:srgbClr val="333F48"/>
                </a:solidFill>
                <a:latin typeface="+mj-lt"/>
              </a:rPr>
              <a:t>, Caviar Extract, </a:t>
            </a:r>
            <a:r>
              <a:rPr lang="en-US" sz="1400" dirty="0" err="1">
                <a:solidFill>
                  <a:srgbClr val="333F48"/>
                </a:solidFill>
                <a:latin typeface="+mj-lt"/>
              </a:rPr>
              <a:t>Ostrea</a:t>
            </a:r>
            <a:r>
              <a:rPr lang="en-US" sz="1400" dirty="0">
                <a:solidFill>
                  <a:srgbClr val="333F48"/>
                </a:solidFill>
                <a:latin typeface="+mj-lt"/>
              </a:rPr>
              <a:t> Shell Extract/Oyster Shell Extract, Maris </a:t>
            </a:r>
            <a:r>
              <a:rPr lang="en-US" sz="1400" dirty="0" err="1" smtClean="0">
                <a:solidFill>
                  <a:srgbClr val="333F48"/>
                </a:solidFill>
                <a:latin typeface="+mj-lt"/>
              </a:rPr>
              <a:t>Limus</a:t>
            </a:r>
            <a:r>
              <a:rPr lang="en-US" sz="1400" dirty="0">
                <a:solidFill>
                  <a:srgbClr val="333F48"/>
                </a:solidFill>
                <a:latin typeface="+mj-lt"/>
              </a:rPr>
              <a:t> </a:t>
            </a:r>
            <a:r>
              <a:rPr lang="de-DE" sz="1400" dirty="0" err="1" smtClean="0">
                <a:solidFill>
                  <a:srgbClr val="333F48"/>
                </a:solidFill>
                <a:latin typeface="+mj-lt"/>
              </a:rPr>
              <a:t>Extract</a:t>
            </a:r>
            <a:r>
              <a:rPr lang="de-DE" sz="1400" dirty="0" smtClean="0">
                <a:solidFill>
                  <a:srgbClr val="333F48"/>
                </a:solidFill>
                <a:latin typeface="+mj-lt"/>
              </a:rPr>
              <a:t>/</a:t>
            </a:r>
            <a:r>
              <a:rPr lang="de-DE" sz="1400" dirty="0" err="1" smtClean="0">
                <a:solidFill>
                  <a:srgbClr val="333F48"/>
                </a:solidFill>
                <a:latin typeface="+mj-lt"/>
              </a:rPr>
              <a:t>Sea</a:t>
            </a:r>
            <a:r>
              <a:rPr lang="de-DE" sz="1400" dirty="0" smtClean="0">
                <a:solidFill>
                  <a:srgbClr val="333F48"/>
                </a:solidFill>
                <a:latin typeface="+mj-lt"/>
              </a:rPr>
              <a:t> </a:t>
            </a:r>
            <a:r>
              <a:rPr lang="de-DE" sz="1400" dirty="0" err="1">
                <a:solidFill>
                  <a:srgbClr val="333F48"/>
                </a:solidFill>
                <a:latin typeface="+mj-lt"/>
              </a:rPr>
              <a:t>Silt</a:t>
            </a:r>
            <a:r>
              <a:rPr lang="de-DE" sz="1400" dirty="0">
                <a:solidFill>
                  <a:srgbClr val="333F48"/>
                </a:solidFill>
                <a:latin typeface="+mj-lt"/>
              </a:rPr>
              <a:t> </a:t>
            </a:r>
            <a:r>
              <a:rPr lang="de-DE" sz="1400" dirty="0" err="1">
                <a:solidFill>
                  <a:srgbClr val="333F48"/>
                </a:solidFill>
                <a:latin typeface="+mj-lt"/>
              </a:rPr>
              <a:t>Extract</a:t>
            </a:r>
            <a:r>
              <a:rPr lang="de-DE" sz="1400" dirty="0">
                <a:solidFill>
                  <a:srgbClr val="333F48"/>
                </a:solidFill>
                <a:latin typeface="+mj-lt"/>
              </a:rPr>
              <a:t>, </a:t>
            </a:r>
            <a:r>
              <a:rPr lang="de-DE" sz="1400" dirty="0" err="1">
                <a:solidFill>
                  <a:srgbClr val="333F48"/>
                </a:solidFill>
                <a:latin typeface="+mj-lt"/>
              </a:rPr>
              <a:t>Sodium</a:t>
            </a:r>
            <a:r>
              <a:rPr lang="de-DE" sz="1400" dirty="0">
                <a:solidFill>
                  <a:srgbClr val="333F48"/>
                </a:solidFill>
                <a:latin typeface="+mj-lt"/>
              </a:rPr>
              <a:t> </a:t>
            </a:r>
            <a:r>
              <a:rPr lang="de-DE" sz="1400" dirty="0" err="1">
                <a:solidFill>
                  <a:srgbClr val="333F48"/>
                </a:solidFill>
                <a:latin typeface="+mj-lt"/>
              </a:rPr>
              <a:t>Hyaluronate</a:t>
            </a:r>
            <a:r>
              <a:rPr lang="de-DE" sz="1400" dirty="0">
                <a:solidFill>
                  <a:srgbClr val="333F48"/>
                </a:solidFill>
                <a:latin typeface="+mj-lt"/>
              </a:rPr>
              <a:t>, </a:t>
            </a:r>
            <a:r>
              <a:rPr lang="de-DE" sz="1400" dirty="0" err="1">
                <a:solidFill>
                  <a:srgbClr val="333F48"/>
                </a:solidFill>
                <a:latin typeface="+mj-lt"/>
              </a:rPr>
              <a:t>Simmondsia</a:t>
            </a:r>
            <a:r>
              <a:rPr lang="de-DE" sz="1400" dirty="0">
                <a:solidFill>
                  <a:srgbClr val="333F48"/>
                </a:solidFill>
                <a:latin typeface="+mj-lt"/>
              </a:rPr>
              <a:t> </a:t>
            </a:r>
            <a:r>
              <a:rPr lang="de-DE" sz="1400" dirty="0" err="1">
                <a:solidFill>
                  <a:srgbClr val="333F48"/>
                </a:solidFill>
                <a:latin typeface="+mj-lt"/>
              </a:rPr>
              <a:t>Chinensis</a:t>
            </a:r>
            <a:r>
              <a:rPr lang="de-DE" sz="1400" dirty="0">
                <a:solidFill>
                  <a:srgbClr val="333F48"/>
                </a:solidFill>
                <a:latin typeface="+mj-lt"/>
              </a:rPr>
              <a:t> (</a:t>
            </a:r>
            <a:r>
              <a:rPr lang="de-DE" sz="1400" dirty="0" err="1">
                <a:solidFill>
                  <a:srgbClr val="333F48"/>
                </a:solidFill>
                <a:latin typeface="+mj-lt"/>
              </a:rPr>
              <a:t>Jojoba</a:t>
            </a:r>
            <a:r>
              <a:rPr lang="de-DE" sz="1400" dirty="0">
                <a:solidFill>
                  <a:srgbClr val="333F48"/>
                </a:solidFill>
                <a:latin typeface="+mj-lt"/>
              </a:rPr>
              <a:t>) </a:t>
            </a:r>
            <a:r>
              <a:rPr lang="de-DE" sz="1400" dirty="0" err="1">
                <a:solidFill>
                  <a:srgbClr val="333F48"/>
                </a:solidFill>
                <a:latin typeface="+mj-lt"/>
              </a:rPr>
              <a:t>Seed</a:t>
            </a:r>
            <a:r>
              <a:rPr lang="de-DE" sz="1400" dirty="0">
                <a:solidFill>
                  <a:srgbClr val="333F48"/>
                </a:solidFill>
                <a:latin typeface="+mj-lt"/>
              </a:rPr>
              <a:t> </a:t>
            </a:r>
            <a:r>
              <a:rPr lang="de-DE" sz="1400" dirty="0" err="1">
                <a:solidFill>
                  <a:srgbClr val="333F48"/>
                </a:solidFill>
                <a:latin typeface="+mj-lt"/>
              </a:rPr>
              <a:t>Oil</a:t>
            </a:r>
            <a:r>
              <a:rPr lang="de-DE" sz="1400" dirty="0">
                <a:solidFill>
                  <a:srgbClr val="333F48"/>
                </a:solidFill>
                <a:latin typeface="+mj-lt"/>
              </a:rPr>
              <a:t>, </a:t>
            </a:r>
            <a:r>
              <a:rPr lang="de-DE" sz="1400" dirty="0" err="1">
                <a:solidFill>
                  <a:srgbClr val="333F48"/>
                </a:solidFill>
                <a:latin typeface="+mj-lt"/>
              </a:rPr>
              <a:t>Panthenol</a:t>
            </a:r>
            <a:r>
              <a:rPr lang="de-DE" sz="1400" dirty="0">
                <a:solidFill>
                  <a:srgbClr val="333F48"/>
                </a:solidFill>
                <a:latin typeface="+mj-lt"/>
              </a:rPr>
              <a:t>, </a:t>
            </a:r>
            <a:r>
              <a:rPr lang="de-DE" sz="1400" dirty="0" err="1" smtClean="0">
                <a:solidFill>
                  <a:srgbClr val="333F48"/>
                </a:solidFill>
                <a:latin typeface="+mj-lt"/>
              </a:rPr>
              <a:t>Tocopherol</a:t>
            </a:r>
            <a:r>
              <a:rPr lang="de-DE" sz="1400" dirty="0" smtClean="0">
                <a:solidFill>
                  <a:srgbClr val="333F48"/>
                </a:solidFill>
                <a:latin typeface="+mj-lt"/>
              </a:rPr>
              <a:t>, Allantoin</a:t>
            </a:r>
            <a:r>
              <a:rPr lang="de-DE" sz="1400" dirty="0">
                <a:solidFill>
                  <a:srgbClr val="333F48"/>
                </a:solidFill>
                <a:latin typeface="+mj-lt"/>
              </a:rPr>
              <a:t>, </a:t>
            </a:r>
            <a:r>
              <a:rPr lang="de-DE" sz="1400" dirty="0" err="1">
                <a:solidFill>
                  <a:srgbClr val="333F48"/>
                </a:solidFill>
                <a:latin typeface="+mj-lt"/>
              </a:rPr>
              <a:t>Tocopheryl</a:t>
            </a:r>
            <a:r>
              <a:rPr lang="de-DE" sz="1400" dirty="0">
                <a:solidFill>
                  <a:srgbClr val="333F48"/>
                </a:solidFill>
                <a:latin typeface="+mj-lt"/>
              </a:rPr>
              <a:t> Acetate, Lecithin, </a:t>
            </a:r>
            <a:r>
              <a:rPr lang="de-DE" sz="1400" dirty="0" err="1">
                <a:solidFill>
                  <a:srgbClr val="333F48"/>
                </a:solidFill>
                <a:latin typeface="+mj-lt"/>
              </a:rPr>
              <a:t>Carnitine</a:t>
            </a:r>
            <a:r>
              <a:rPr lang="de-DE" sz="1400" dirty="0">
                <a:solidFill>
                  <a:srgbClr val="333F48"/>
                </a:solidFill>
                <a:latin typeface="+mj-lt"/>
              </a:rPr>
              <a:t>, </a:t>
            </a:r>
            <a:r>
              <a:rPr lang="de-DE" sz="1400" dirty="0" err="1">
                <a:solidFill>
                  <a:srgbClr val="333F48"/>
                </a:solidFill>
                <a:latin typeface="+mj-lt"/>
              </a:rPr>
              <a:t>Algin</a:t>
            </a:r>
            <a:r>
              <a:rPr lang="de-DE" sz="1400" dirty="0">
                <a:solidFill>
                  <a:srgbClr val="333F48"/>
                </a:solidFill>
                <a:latin typeface="+mj-lt"/>
              </a:rPr>
              <a:t>, </a:t>
            </a:r>
            <a:r>
              <a:rPr lang="de-DE" sz="1400" dirty="0" err="1">
                <a:solidFill>
                  <a:srgbClr val="333F48"/>
                </a:solidFill>
                <a:latin typeface="+mj-lt"/>
              </a:rPr>
              <a:t>Pentylene</a:t>
            </a:r>
            <a:r>
              <a:rPr lang="de-DE" sz="1400" dirty="0">
                <a:solidFill>
                  <a:srgbClr val="333F48"/>
                </a:solidFill>
                <a:latin typeface="+mj-lt"/>
              </a:rPr>
              <a:t> </a:t>
            </a:r>
            <a:r>
              <a:rPr lang="de-DE" sz="1400" dirty="0" err="1">
                <a:solidFill>
                  <a:srgbClr val="333F48"/>
                </a:solidFill>
                <a:latin typeface="+mj-lt"/>
              </a:rPr>
              <a:t>Glycol</a:t>
            </a:r>
            <a:r>
              <a:rPr lang="de-DE" sz="1400" dirty="0">
                <a:solidFill>
                  <a:srgbClr val="333F48"/>
                </a:solidFill>
                <a:latin typeface="+mj-lt"/>
              </a:rPr>
              <a:t>, </a:t>
            </a:r>
            <a:r>
              <a:rPr lang="de-DE" sz="1400" dirty="0" err="1">
                <a:solidFill>
                  <a:srgbClr val="333F48"/>
                </a:solidFill>
                <a:latin typeface="+mj-lt"/>
              </a:rPr>
              <a:t>Caprylyl</a:t>
            </a:r>
            <a:r>
              <a:rPr lang="de-DE" sz="1400" dirty="0">
                <a:solidFill>
                  <a:srgbClr val="333F48"/>
                </a:solidFill>
                <a:latin typeface="+mj-lt"/>
              </a:rPr>
              <a:t> </a:t>
            </a:r>
            <a:r>
              <a:rPr lang="de-DE" sz="1400" dirty="0" err="1">
                <a:solidFill>
                  <a:srgbClr val="333F48"/>
                </a:solidFill>
                <a:latin typeface="+mj-lt"/>
              </a:rPr>
              <a:t>Glycol</a:t>
            </a:r>
            <a:r>
              <a:rPr lang="de-DE" sz="1400" dirty="0">
                <a:solidFill>
                  <a:srgbClr val="333F48"/>
                </a:solidFill>
                <a:latin typeface="+mj-lt"/>
              </a:rPr>
              <a:t>, Agar, </a:t>
            </a:r>
            <a:r>
              <a:rPr lang="de-DE" sz="1400" dirty="0" err="1" smtClean="0">
                <a:solidFill>
                  <a:srgbClr val="333F48"/>
                </a:solidFill>
                <a:latin typeface="+mj-lt"/>
              </a:rPr>
              <a:t>Sodium</a:t>
            </a:r>
            <a:r>
              <a:rPr lang="de-DE" sz="1400" dirty="0">
                <a:solidFill>
                  <a:srgbClr val="333F48"/>
                </a:solidFill>
                <a:latin typeface="+mj-lt"/>
              </a:rPr>
              <a:t> </a:t>
            </a:r>
            <a:r>
              <a:rPr lang="de-DE" sz="1400" dirty="0" smtClean="0">
                <a:solidFill>
                  <a:srgbClr val="333F48"/>
                </a:solidFill>
                <a:latin typeface="+mj-lt"/>
              </a:rPr>
              <a:t>Hydroxide</a:t>
            </a:r>
            <a:r>
              <a:rPr lang="de-DE" sz="1400" dirty="0">
                <a:solidFill>
                  <a:srgbClr val="333F48"/>
                </a:solidFill>
                <a:latin typeface="+mj-lt"/>
              </a:rPr>
              <a:t>, Glycerin, </a:t>
            </a:r>
            <a:r>
              <a:rPr lang="de-DE" sz="1400" dirty="0" err="1">
                <a:solidFill>
                  <a:srgbClr val="333F48"/>
                </a:solidFill>
                <a:latin typeface="+mj-lt"/>
              </a:rPr>
              <a:t>Ethylhexylglycerin</a:t>
            </a:r>
            <a:r>
              <a:rPr lang="de-DE" sz="1400" dirty="0">
                <a:solidFill>
                  <a:srgbClr val="333F48"/>
                </a:solidFill>
                <a:latin typeface="+mj-lt"/>
              </a:rPr>
              <a:t>, </a:t>
            </a:r>
            <a:r>
              <a:rPr lang="de-DE" sz="1400" dirty="0" err="1">
                <a:solidFill>
                  <a:srgbClr val="333F48"/>
                </a:solidFill>
                <a:latin typeface="+mj-lt"/>
              </a:rPr>
              <a:t>Citric</a:t>
            </a:r>
            <a:r>
              <a:rPr lang="de-DE" sz="1400" dirty="0">
                <a:solidFill>
                  <a:srgbClr val="333F48"/>
                </a:solidFill>
                <a:latin typeface="+mj-lt"/>
              </a:rPr>
              <a:t> </a:t>
            </a:r>
            <a:r>
              <a:rPr lang="de-DE" sz="1400" dirty="0" err="1">
                <a:solidFill>
                  <a:srgbClr val="333F48"/>
                </a:solidFill>
                <a:latin typeface="+mj-lt"/>
              </a:rPr>
              <a:t>Acid</a:t>
            </a:r>
            <a:r>
              <a:rPr lang="de-DE" sz="1400" dirty="0">
                <a:solidFill>
                  <a:srgbClr val="333F48"/>
                </a:solidFill>
                <a:latin typeface="+mj-lt"/>
              </a:rPr>
              <a:t>, </a:t>
            </a:r>
            <a:r>
              <a:rPr lang="de-DE" sz="1400" dirty="0" err="1">
                <a:solidFill>
                  <a:srgbClr val="333F48"/>
                </a:solidFill>
                <a:latin typeface="+mj-lt"/>
              </a:rPr>
              <a:t>Dimethicone</a:t>
            </a:r>
            <a:r>
              <a:rPr lang="de-DE" sz="1400" dirty="0">
                <a:solidFill>
                  <a:srgbClr val="333F48"/>
                </a:solidFill>
                <a:latin typeface="+mj-lt"/>
              </a:rPr>
              <a:t>, </a:t>
            </a:r>
            <a:r>
              <a:rPr lang="de-DE" sz="1400" dirty="0" err="1">
                <a:solidFill>
                  <a:srgbClr val="333F48"/>
                </a:solidFill>
                <a:latin typeface="+mj-lt"/>
              </a:rPr>
              <a:t>Tetrasodium</a:t>
            </a:r>
            <a:r>
              <a:rPr lang="de-DE" sz="1400" dirty="0">
                <a:solidFill>
                  <a:srgbClr val="333F48"/>
                </a:solidFill>
                <a:latin typeface="+mj-lt"/>
              </a:rPr>
              <a:t> Glutamate </a:t>
            </a:r>
            <a:r>
              <a:rPr lang="de-DE" sz="1400" dirty="0" err="1">
                <a:solidFill>
                  <a:srgbClr val="333F48"/>
                </a:solidFill>
                <a:latin typeface="+mj-lt"/>
              </a:rPr>
              <a:t>Diacetate</a:t>
            </a:r>
            <a:r>
              <a:rPr lang="de-DE" sz="1400" dirty="0">
                <a:solidFill>
                  <a:srgbClr val="333F48"/>
                </a:solidFill>
                <a:latin typeface="+mj-lt"/>
              </a:rPr>
              <a:t>, </a:t>
            </a:r>
            <a:r>
              <a:rPr lang="de-DE" sz="1400" dirty="0" err="1" smtClean="0">
                <a:solidFill>
                  <a:srgbClr val="333F48"/>
                </a:solidFill>
                <a:latin typeface="+mj-lt"/>
              </a:rPr>
              <a:t>Potassium</a:t>
            </a:r>
            <a:r>
              <a:rPr lang="de-DE" sz="1400" dirty="0">
                <a:solidFill>
                  <a:srgbClr val="333F48"/>
                </a:solidFill>
                <a:latin typeface="+mj-lt"/>
              </a:rPr>
              <a:t> </a:t>
            </a:r>
            <a:r>
              <a:rPr lang="de-DE" sz="1400" dirty="0" err="1" smtClean="0">
                <a:solidFill>
                  <a:srgbClr val="333F48"/>
                </a:solidFill>
                <a:latin typeface="+mj-lt"/>
              </a:rPr>
              <a:t>Sorbate</a:t>
            </a:r>
            <a:r>
              <a:rPr lang="de-DE" sz="1400" dirty="0">
                <a:solidFill>
                  <a:srgbClr val="333F48"/>
                </a:solidFill>
                <a:latin typeface="+mj-lt"/>
              </a:rPr>
              <a:t>, </a:t>
            </a:r>
            <a:r>
              <a:rPr lang="de-DE" sz="1400" dirty="0" err="1">
                <a:solidFill>
                  <a:srgbClr val="333F48"/>
                </a:solidFill>
                <a:latin typeface="+mj-lt"/>
              </a:rPr>
              <a:t>Disodium</a:t>
            </a:r>
            <a:r>
              <a:rPr lang="de-DE" sz="1400" dirty="0">
                <a:solidFill>
                  <a:srgbClr val="333F48"/>
                </a:solidFill>
                <a:latin typeface="+mj-lt"/>
              </a:rPr>
              <a:t> EDTA, </a:t>
            </a:r>
            <a:r>
              <a:rPr lang="de-DE" sz="1400" dirty="0" err="1">
                <a:solidFill>
                  <a:srgbClr val="333F48"/>
                </a:solidFill>
                <a:latin typeface="+mj-lt"/>
              </a:rPr>
              <a:t>Trisodium</a:t>
            </a:r>
            <a:r>
              <a:rPr lang="de-DE" sz="1400" dirty="0">
                <a:solidFill>
                  <a:srgbClr val="333F48"/>
                </a:solidFill>
                <a:latin typeface="+mj-lt"/>
              </a:rPr>
              <a:t> EDTA, </a:t>
            </a:r>
            <a:r>
              <a:rPr lang="de-DE" sz="1400" dirty="0" err="1">
                <a:solidFill>
                  <a:srgbClr val="333F48"/>
                </a:solidFill>
                <a:latin typeface="+mj-lt"/>
              </a:rPr>
              <a:t>Lactic</a:t>
            </a:r>
            <a:r>
              <a:rPr lang="de-DE" sz="1400" dirty="0">
                <a:solidFill>
                  <a:srgbClr val="333F48"/>
                </a:solidFill>
                <a:latin typeface="+mj-lt"/>
              </a:rPr>
              <a:t> </a:t>
            </a:r>
            <a:r>
              <a:rPr lang="de-DE" sz="1400" dirty="0" err="1">
                <a:solidFill>
                  <a:srgbClr val="333F48"/>
                </a:solidFill>
                <a:latin typeface="+mj-lt"/>
              </a:rPr>
              <a:t>Acid</a:t>
            </a:r>
            <a:r>
              <a:rPr lang="de-DE" sz="1400" dirty="0">
                <a:solidFill>
                  <a:srgbClr val="333F48"/>
                </a:solidFill>
                <a:latin typeface="+mj-lt"/>
              </a:rPr>
              <a:t>, </a:t>
            </a:r>
            <a:r>
              <a:rPr lang="de-DE" sz="1400" dirty="0" err="1">
                <a:solidFill>
                  <a:srgbClr val="333F48"/>
                </a:solidFill>
                <a:latin typeface="+mj-lt"/>
              </a:rPr>
              <a:t>Phenoxyethanol</a:t>
            </a:r>
            <a:r>
              <a:rPr lang="de-DE" sz="1400" dirty="0">
                <a:solidFill>
                  <a:srgbClr val="333F48"/>
                </a:solidFill>
                <a:latin typeface="+mj-lt"/>
              </a:rPr>
              <a:t>, </a:t>
            </a:r>
            <a:r>
              <a:rPr lang="de-DE" sz="1400" dirty="0" err="1" smtClean="0">
                <a:solidFill>
                  <a:srgbClr val="333F48"/>
                </a:solidFill>
                <a:latin typeface="+mj-lt"/>
              </a:rPr>
              <a:t>Xanthan</a:t>
            </a:r>
            <a:r>
              <a:rPr lang="de-DE" sz="1400" dirty="0" smtClean="0">
                <a:solidFill>
                  <a:srgbClr val="333F48"/>
                </a:solidFill>
                <a:latin typeface="+mj-lt"/>
              </a:rPr>
              <a:t> </a:t>
            </a:r>
            <a:r>
              <a:rPr lang="de-DE" sz="1400" dirty="0" err="1" smtClean="0">
                <a:solidFill>
                  <a:srgbClr val="333F48"/>
                </a:solidFill>
                <a:latin typeface="+mj-lt"/>
              </a:rPr>
              <a:t>Gum</a:t>
            </a:r>
            <a:r>
              <a:rPr lang="de-DE" sz="1400" smtClean="0">
                <a:solidFill>
                  <a:srgbClr val="333F48"/>
                </a:solidFill>
                <a:latin typeface="+mj-lt"/>
              </a:rPr>
              <a:t>, Myristyl</a:t>
            </a:r>
            <a:r>
              <a:rPr lang="de-DE" sz="1400" dirty="0" smtClean="0">
                <a:solidFill>
                  <a:srgbClr val="333F48"/>
                </a:solidFill>
                <a:latin typeface="+mj-lt"/>
              </a:rPr>
              <a:t> </a:t>
            </a:r>
            <a:r>
              <a:rPr lang="de-DE" sz="1400" dirty="0" err="1">
                <a:solidFill>
                  <a:srgbClr val="333F48"/>
                </a:solidFill>
                <a:latin typeface="+mj-lt"/>
              </a:rPr>
              <a:t>Alcohol</a:t>
            </a:r>
            <a:r>
              <a:rPr lang="de-DE" sz="1400" dirty="0">
                <a:solidFill>
                  <a:srgbClr val="333F48"/>
                </a:solidFill>
                <a:latin typeface="+mj-lt"/>
              </a:rPr>
              <a:t>, Benzyl </a:t>
            </a:r>
            <a:r>
              <a:rPr lang="de-DE" sz="1400" dirty="0" smtClean="0">
                <a:solidFill>
                  <a:srgbClr val="333F48"/>
                </a:solidFill>
                <a:latin typeface="+mj-lt"/>
              </a:rPr>
              <a:t>Salicylate, </a:t>
            </a:r>
            <a:r>
              <a:rPr lang="de-DE" sz="1400" dirty="0" err="1" smtClean="0">
                <a:solidFill>
                  <a:srgbClr val="333F48"/>
                </a:solidFill>
                <a:latin typeface="+mj-lt"/>
              </a:rPr>
              <a:t>Hydrogenated</a:t>
            </a:r>
            <a:r>
              <a:rPr lang="de-DE" sz="1400" dirty="0" smtClean="0">
                <a:solidFill>
                  <a:srgbClr val="333F48"/>
                </a:solidFill>
                <a:latin typeface="+mj-lt"/>
              </a:rPr>
              <a:t> </a:t>
            </a:r>
            <a:r>
              <a:rPr lang="de-DE" sz="1400" dirty="0">
                <a:solidFill>
                  <a:srgbClr val="333F48"/>
                </a:solidFill>
                <a:latin typeface="+mj-lt"/>
              </a:rPr>
              <a:t>Palm </a:t>
            </a:r>
            <a:r>
              <a:rPr lang="de-DE" sz="1400" dirty="0" err="1">
                <a:solidFill>
                  <a:srgbClr val="333F48"/>
                </a:solidFill>
                <a:latin typeface="+mj-lt"/>
              </a:rPr>
              <a:t>Glycerides</a:t>
            </a:r>
            <a:r>
              <a:rPr lang="de-DE" sz="1400" dirty="0">
                <a:solidFill>
                  <a:srgbClr val="333F48"/>
                </a:solidFill>
                <a:latin typeface="+mj-lt"/>
              </a:rPr>
              <a:t> Citrate, Butylphenyl </a:t>
            </a:r>
            <a:r>
              <a:rPr lang="de-DE" sz="1400" dirty="0" err="1">
                <a:solidFill>
                  <a:srgbClr val="333F48"/>
                </a:solidFill>
                <a:latin typeface="+mj-lt"/>
              </a:rPr>
              <a:t>Methylpropional</a:t>
            </a:r>
            <a:r>
              <a:rPr lang="de-DE" sz="1400" dirty="0">
                <a:solidFill>
                  <a:srgbClr val="333F48"/>
                </a:solidFill>
                <a:latin typeface="+mj-lt"/>
              </a:rPr>
              <a:t>, Eugenol, </a:t>
            </a:r>
            <a:r>
              <a:rPr lang="de-DE" sz="1400" dirty="0" err="1">
                <a:solidFill>
                  <a:srgbClr val="333F48"/>
                </a:solidFill>
                <a:latin typeface="+mj-lt"/>
              </a:rPr>
              <a:t>Hexyl</a:t>
            </a:r>
            <a:r>
              <a:rPr lang="de-DE" sz="1400" dirty="0">
                <a:solidFill>
                  <a:srgbClr val="333F48"/>
                </a:solidFill>
                <a:latin typeface="+mj-lt"/>
              </a:rPr>
              <a:t> </a:t>
            </a:r>
            <a:r>
              <a:rPr lang="de-DE" sz="1400" dirty="0" err="1">
                <a:solidFill>
                  <a:srgbClr val="333F48"/>
                </a:solidFill>
                <a:latin typeface="+mj-lt"/>
              </a:rPr>
              <a:t>Cinnamal</a:t>
            </a:r>
            <a:r>
              <a:rPr lang="de-DE" sz="1400" dirty="0">
                <a:solidFill>
                  <a:srgbClr val="333F48"/>
                </a:solidFill>
                <a:latin typeface="+mj-lt"/>
              </a:rPr>
              <a:t>, </a:t>
            </a:r>
            <a:r>
              <a:rPr lang="de-DE" sz="1400" dirty="0" smtClean="0">
                <a:solidFill>
                  <a:srgbClr val="333F48"/>
                </a:solidFill>
                <a:latin typeface="+mj-lt"/>
              </a:rPr>
              <a:t>Alpha-</a:t>
            </a:r>
            <a:r>
              <a:rPr lang="de-DE" sz="1400" dirty="0" err="1" smtClean="0">
                <a:solidFill>
                  <a:srgbClr val="333F48"/>
                </a:solidFill>
                <a:latin typeface="+mj-lt"/>
              </a:rPr>
              <a:t>Isomethyl</a:t>
            </a:r>
            <a:r>
              <a:rPr lang="de-DE" sz="1400" dirty="0">
                <a:solidFill>
                  <a:srgbClr val="333F48"/>
                </a:solidFill>
                <a:latin typeface="+mj-lt"/>
              </a:rPr>
              <a:t> </a:t>
            </a:r>
            <a:r>
              <a:rPr lang="it-IT" sz="1400" dirty="0" smtClean="0">
                <a:solidFill>
                  <a:srgbClr val="333F48"/>
                </a:solidFill>
                <a:latin typeface="+mj-lt"/>
              </a:rPr>
              <a:t>Ionone</a:t>
            </a:r>
            <a:r>
              <a:rPr lang="it-IT" sz="1400" dirty="0">
                <a:solidFill>
                  <a:srgbClr val="333F48"/>
                </a:solidFill>
                <a:latin typeface="+mj-lt"/>
              </a:rPr>
              <a:t>, </a:t>
            </a:r>
            <a:r>
              <a:rPr lang="it-IT" sz="1400" dirty="0" err="1">
                <a:solidFill>
                  <a:srgbClr val="333F48"/>
                </a:solidFill>
                <a:latin typeface="+mj-lt"/>
              </a:rPr>
              <a:t>Citronellol</a:t>
            </a:r>
            <a:r>
              <a:rPr lang="it-IT" sz="1400" dirty="0">
                <a:solidFill>
                  <a:srgbClr val="333F48"/>
                </a:solidFill>
                <a:latin typeface="+mj-lt"/>
              </a:rPr>
              <a:t>, </a:t>
            </a:r>
            <a:r>
              <a:rPr lang="it-IT" sz="1400" dirty="0" err="1">
                <a:solidFill>
                  <a:srgbClr val="333F48"/>
                </a:solidFill>
                <a:latin typeface="+mj-lt"/>
              </a:rPr>
              <a:t>Limonene</a:t>
            </a:r>
            <a:r>
              <a:rPr lang="it-IT" sz="1400" dirty="0">
                <a:solidFill>
                  <a:srgbClr val="333F48"/>
                </a:solidFill>
                <a:latin typeface="+mj-lt"/>
              </a:rPr>
              <a:t>, </a:t>
            </a:r>
            <a:r>
              <a:rPr lang="it-IT" sz="1400" dirty="0" err="1">
                <a:solidFill>
                  <a:srgbClr val="333F48"/>
                </a:solidFill>
                <a:latin typeface="+mj-lt"/>
              </a:rPr>
              <a:t>Linalool</a:t>
            </a:r>
            <a:r>
              <a:rPr lang="it-IT" sz="1400" dirty="0">
                <a:solidFill>
                  <a:srgbClr val="333F48"/>
                </a:solidFill>
                <a:latin typeface="+mj-lt"/>
              </a:rPr>
              <a:t>, </a:t>
            </a:r>
            <a:r>
              <a:rPr lang="it-IT" sz="1400" dirty="0" err="1">
                <a:solidFill>
                  <a:srgbClr val="333F48"/>
                </a:solidFill>
                <a:latin typeface="+mj-lt"/>
              </a:rPr>
              <a:t>Parfum</a:t>
            </a:r>
            <a:r>
              <a:rPr lang="it-IT" sz="1400" dirty="0">
                <a:solidFill>
                  <a:srgbClr val="333F48"/>
                </a:solidFill>
                <a:latin typeface="+mj-lt"/>
              </a:rPr>
              <a:t>/</a:t>
            </a:r>
            <a:r>
              <a:rPr lang="it-IT" sz="1400" dirty="0" err="1">
                <a:solidFill>
                  <a:srgbClr val="333F48"/>
                </a:solidFill>
                <a:latin typeface="+mj-lt"/>
              </a:rPr>
              <a:t>Fragrance</a:t>
            </a:r>
            <a:r>
              <a:rPr lang="it-IT" sz="1400" dirty="0">
                <a:solidFill>
                  <a:srgbClr val="333F48"/>
                </a:solidFill>
                <a:latin typeface="+mj-lt"/>
              </a:rPr>
              <a:t>, </a:t>
            </a:r>
            <a:r>
              <a:rPr lang="it-IT" sz="1400" dirty="0" err="1">
                <a:solidFill>
                  <a:srgbClr val="333F48"/>
                </a:solidFill>
                <a:latin typeface="+mj-lt"/>
              </a:rPr>
              <a:t>Red</a:t>
            </a:r>
            <a:r>
              <a:rPr lang="it-IT" sz="1400" dirty="0">
                <a:solidFill>
                  <a:srgbClr val="333F48"/>
                </a:solidFill>
                <a:latin typeface="+mj-lt"/>
              </a:rPr>
              <a:t> 30 (CI 73360)</a:t>
            </a:r>
            <a:endParaRPr lang="de-DE" altLang="de-DE" sz="1400" dirty="0">
              <a:solidFill>
                <a:srgbClr val="333F48"/>
              </a:solidFill>
              <a:latin typeface="+mj-lt"/>
            </a:endParaRPr>
          </a:p>
        </p:txBody>
      </p:sp>
    </p:spTree>
    <p:extLst>
      <p:ext uri="{BB962C8B-B14F-4D97-AF65-F5344CB8AC3E}">
        <p14:creationId xmlns:p14="http://schemas.microsoft.com/office/powerpoint/2010/main" val="321754586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Emulsion</a:t>
            </a:r>
            <a:endParaRPr lang="de-DE" dirty="0"/>
          </a:p>
        </p:txBody>
      </p:sp>
      <p:sp>
        <p:nvSpPr>
          <p:cNvPr id="3" name="Textplatzhalter 2"/>
          <p:cNvSpPr>
            <a:spLocks noGrp="1"/>
          </p:cNvSpPr>
          <p:nvPr>
            <p:ph type="body" sz="half" idx="1"/>
          </p:nvPr>
        </p:nvSpPr>
        <p:spPr/>
        <p:txBody>
          <a:bodyPr/>
          <a:lstStyle/>
          <a:p>
            <a:pPr eaLnBrk="1" hangingPunct="1">
              <a:defRPr/>
            </a:pPr>
            <a:r>
              <a:rPr lang="de-DE" dirty="0"/>
              <a:t>Light </a:t>
            </a:r>
            <a:r>
              <a:rPr lang="de-DE" dirty="0" err="1"/>
              <a:t>cream</a:t>
            </a:r>
            <a:r>
              <a:rPr lang="de-DE" dirty="0"/>
              <a:t> </a:t>
            </a:r>
            <a:r>
              <a:rPr lang="de-DE" dirty="0" err="1"/>
              <a:t>texture</a:t>
            </a:r>
            <a:r>
              <a:rPr lang="de-DE" dirty="0"/>
              <a:t> </a:t>
            </a:r>
            <a:r>
              <a:rPr lang="de-DE" dirty="0" err="1"/>
              <a:t>with</a:t>
            </a:r>
            <a:r>
              <a:rPr lang="de-DE" dirty="0"/>
              <a:t> Q10 </a:t>
            </a:r>
            <a:r>
              <a:rPr lang="de-DE" dirty="0" err="1"/>
              <a:t>active</a:t>
            </a:r>
            <a:r>
              <a:rPr lang="de-DE" dirty="0"/>
              <a:t> </a:t>
            </a:r>
            <a:r>
              <a:rPr lang="de-DE" dirty="0" err="1" smtClean="0"/>
              <a:t>pearls</a:t>
            </a:r>
            <a:endParaRPr lang="de-DE" dirty="0"/>
          </a:p>
          <a:p>
            <a:pPr eaLnBrk="1" hangingPunct="1">
              <a:defRPr/>
            </a:pPr>
            <a:r>
              <a:rPr lang="de-DE" dirty="0" err="1"/>
              <a:t>For</a:t>
            </a:r>
            <a:r>
              <a:rPr lang="de-DE" dirty="0"/>
              <a:t> </a:t>
            </a:r>
            <a:r>
              <a:rPr lang="de-DE" dirty="0" err="1"/>
              <a:t>tired</a:t>
            </a:r>
            <a:r>
              <a:rPr lang="de-DE" dirty="0"/>
              <a:t> </a:t>
            </a:r>
            <a:r>
              <a:rPr lang="de-DE" dirty="0" err="1"/>
              <a:t>and</a:t>
            </a:r>
            <a:r>
              <a:rPr lang="de-DE" dirty="0"/>
              <a:t> </a:t>
            </a:r>
            <a:r>
              <a:rPr lang="de-DE" dirty="0" err="1"/>
              <a:t>stressed</a:t>
            </a:r>
            <a:r>
              <a:rPr lang="de-DE" dirty="0"/>
              <a:t> </a:t>
            </a:r>
            <a:r>
              <a:rPr lang="de-DE" dirty="0" err="1" smtClean="0"/>
              <a:t>skin</a:t>
            </a:r>
            <a:endParaRPr lang="de-DE" dirty="0"/>
          </a:p>
          <a:p>
            <a:pPr eaLnBrk="1" hangingPunct="1">
              <a:defRPr/>
            </a:pPr>
            <a:r>
              <a:rPr lang="de-DE" dirty="0" err="1"/>
              <a:t>For</a:t>
            </a:r>
            <a:r>
              <a:rPr lang="de-DE" dirty="0"/>
              <a:t> </a:t>
            </a:r>
            <a:r>
              <a:rPr lang="de-DE" dirty="0" err="1"/>
              <a:t>new</a:t>
            </a:r>
            <a:r>
              <a:rPr lang="de-DE" dirty="0"/>
              <a:t> </a:t>
            </a:r>
            <a:r>
              <a:rPr lang="de-DE" dirty="0" err="1"/>
              <a:t>cell</a:t>
            </a:r>
            <a:r>
              <a:rPr lang="de-DE" dirty="0"/>
              <a:t> </a:t>
            </a:r>
            <a:r>
              <a:rPr lang="de-DE" dirty="0" err="1" smtClean="0"/>
              <a:t>energy</a:t>
            </a:r>
            <a:endParaRPr lang="de-DE" dirty="0"/>
          </a:p>
          <a:p>
            <a:pPr eaLnBrk="1" hangingPunct="1">
              <a:defRPr/>
            </a:pPr>
            <a:r>
              <a:rPr lang="de-DE" dirty="0" err="1"/>
              <a:t>For</a:t>
            </a:r>
            <a:r>
              <a:rPr lang="de-DE" dirty="0"/>
              <a:t> a </a:t>
            </a:r>
            <a:r>
              <a:rPr lang="de-DE" dirty="0" err="1"/>
              <a:t>fresh</a:t>
            </a:r>
            <a:r>
              <a:rPr lang="de-DE" dirty="0"/>
              <a:t> </a:t>
            </a:r>
            <a:r>
              <a:rPr lang="de-DE" dirty="0" err="1" smtClean="0"/>
              <a:t>appearance</a:t>
            </a:r>
            <a:endParaRPr lang="de-DE" dirty="0"/>
          </a:p>
          <a:p>
            <a:pPr eaLnBrk="1" hangingPunct="1">
              <a:defRPr/>
            </a:pPr>
            <a:r>
              <a:rPr lang="de-DE" dirty="0" err="1"/>
              <a:t>For</a:t>
            </a:r>
            <a:r>
              <a:rPr lang="de-DE" dirty="0"/>
              <a:t> a vital </a:t>
            </a:r>
            <a:r>
              <a:rPr lang="de-DE" dirty="0" err="1" smtClean="0"/>
              <a:t>complexion</a:t>
            </a:r>
            <a:endParaRPr lang="de-DE" dirty="0"/>
          </a:p>
          <a:p>
            <a:pPr marL="0" indent="0" eaLnBrk="1" hangingPunct="1">
              <a:buNone/>
              <a:defRPr/>
            </a:pPr>
            <a:r>
              <a:rPr lang="de-DE" b="1" dirty="0"/>
              <a:t>TIP:</a:t>
            </a:r>
          </a:p>
          <a:p>
            <a:pPr marL="0" indent="0" eaLnBrk="1" hangingPunct="1">
              <a:buNone/>
              <a:defRPr/>
            </a:pPr>
            <a:r>
              <a:rPr lang="de-DE" b="1" dirty="0" err="1"/>
              <a:t>Perfect</a:t>
            </a:r>
            <a:r>
              <a:rPr lang="de-DE" b="1" dirty="0"/>
              <a:t> </a:t>
            </a:r>
            <a:r>
              <a:rPr lang="de-DE" b="1" dirty="0" err="1"/>
              <a:t>skin</a:t>
            </a:r>
            <a:r>
              <a:rPr lang="de-DE" b="1" dirty="0"/>
              <a:t> care in </a:t>
            </a:r>
            <a:r>
              <a:rPr lang="de-DE" b="1" dirty="0" err="1"/>
              <a:t>summer</a:t>
            </a:r>
            <a:r>
              <a:rPr lang="de-DE" b="1" dirty="0"/>
              <a:t> – </a:t>
            </a:r>
            <a:r>
              <a:rPr lang="de-DE" b="1" dirty="0" err="1"/>
              <a:t>provides</a:t>
            </a:r>
            <a:r>
              <a:rPr lang="de-DE" b="1" dirty="0"/>
              <a:t> </a:t>
            </a:r>
            <a:r>
              <a:rPr lang="de-DE" b="1" dirty="0" err="1"/>
              <a:t>moisture</a:t>
            </a:r>
            <a:r>
              <a:rPr lang="de-DE" b="1" dirty="0"/>
              <a:t> </a:t>
            </a:r>
            <a:r>
              <a:rPr lang="de-DE" b="1" dirty="0" err="1"/>
              <a:t>and</a:t>
            </a:r>
            <a:r>
              <a:rPr lang="de-DE" b="1" dirty="0"/>
              <a:t> a </a:t>
            </a:r>
            <a:r>
              <a:rPr lang="de-DE" b="1" dirty="0" err="1"/>
              <a:t>radiant</a:t>
            </a:r>
            <a:r>
              <a:rPr lang="de-DE" b="1" dirty="0"/>
              <a:t> </a:t>
            </a:r>
            <a:r>
              <a:rPr lang="de-DE" b="1" dirty="0" err="1"/>
              <a:t>look</a:t>
            </a:r>
            <a:r>
              <a:rPr lang="de-DE" b="1" dirty="0"/>
              <a:t>, all in </a:t>
            </a:r>
            <a:r>
              <a:rPr lang="de-DE" b="1" dirty="0" err="1"/>
              <a:t>one</a:t>
            </a:r>
            <a:r>
              <a:rPr lang="de-DE" b="1" dirty="0"/>
              <a:t>!</a:t>
            </a:r>
          </a:p>
          <a:p>
            <a:pPr marL="0" indent="0" eaLnBrk="1" hangingPunct="1">
              <a:buNone/>
              <a:defRPr/>
            </a:pPr>
            <a:r>
              <a:rPr lang="de-DE" dirty="0"/>
              <a:t>. </a:t>
            </a:r>
            <a:endParaRPr lang="de-DE" altLang="de-DE" dirty="0"/>
          </a:p>
          <a:p>
            <a:pPr marL="0" indent="0">
              <a:buNone/>
            </a:pPr>
            <a:endParaRPr lang="de-DE" dirty="0"/>
          </a:p>
        </p:txBody>
      </p:sp>
      <p:sp>
        <p:nvSpPr>
          <p:cNvPr id="4" name="Textplatzhalter 3"/>
          <p:cNvSpPr>
            <a:spLocks noGrp="1"/>
          </p:cNvSpPr>
          <p:nvPr>
            <p:ph type="body" sz="quarter" idx="10"/>
          </p:nvPr>
        </p:nvSpPr>
        <p:spPr/>
        <p:txBody>
          <a:bodyPr/>
          <a:lstStyle/>
          <a:p>
            <a:r>
              <a:rPr lang="de-DE" dirty="0" err="1" smtClean="0"/>
              <a:t>Tired</a:t>
            </a:r>
            <a:r>
              <a:rPr lang="de-DE" dirty="0" smtClean="0"/>
              <a:t>, dry </a:t>
            </a:r>
            <a:r>
              <a:rPr lang="de-DE" dirty="0" err="1" smtClean="0"/>
              <a:t>and</a:t>
            </a:r>
            <a:r>
              <a:rPr lang="de-DE" dirty="0" smtClean="0"/>
              <a:t> </a:t>
            </a:r>
            <a:r>
              <a:rPr lang="de-DE" dirty="0" err="1" smtClean="0"/>
              <a:t>combination</a:t>
            </a:r>
            <a:r>
              <a:rPr lang="de-DE" dirty="0" smtClean="0"/>
              <a:t> </a:t>
            </a:r>
            <a:r>
              <a:rPr lang="de-DE" dirty="0" err="1" smtClean="0"/>
              <a:t>skin</a:t>
            </a:r>
            <a:endParaRPr lang="de-DE" dirty="0"/>
          </a:p>
        </p:txBody>
      </p:sp>
      <p:sp>
        <p:nvSpPr>
          <p:cNvPr id="5" name="Text Box 19">
            <a:hlinkClick r:id="rId2" action="ppaction://hlinksldjump"/>
          </p:cNvPr>
          <p:cNvSpPr txBox="1">
            <a:spLocks noChangeArrowheads="1"/>
          </p:cNvSpPr>
          <p:nvPr/>
        </p:nvSpPr>
        <p:spPr bwMode="auto">
          <a:xfrm>
            <a:off x="9331926" y="6669087"/>
            <a:ext cx="46990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de-DE" altLang="de-DE" sz="700" dirty="0">
                <a:solidFill>
                  <a:schemeClr val="accent2"/>
                </a:solidFill>
                <a:latin typeface="+mn-lt"/>
                <a:sym typeface="Webdings" panose="05030102010509060703" pitchFamily="18" charset="2"/>
              </a:rPr>
              <a:t></a:t>
            </a:r>
            <a:r>
              <a:rPr lang="de-DE" altLang="de-DE" sz="700" dirty="0" err="1">
                <a:solidFill>
                  <a:schemeClr val="accent2"/>
                </a:solidFill>
                <a:latin typeface="+mn-lt"/>
              </a:rPr>
              <a:t>Ingr</a:t>
            </a:r>
            <a:r>
              <a:rPr lang="de-DE" altLang="de-DE" sz="700" dirty="0">
                <a:solidFill>
                  <a:schemeClr val="accent2"/>
                </a:solidFill>
                <a:latin typeface="+mn-lt"/>
              </a:rPr>
              <a:t>.</a:t>
            </a:r>
          </a:p>
        </p:txBody>
      </p:sp>
      <p:pic>
        <p:nvPicPr>
          <p:cNvPr id="6" name="Picture 2" descr="K:\Marketing\Dalton\01 Bilder\Bilder für PPT\Q10\Q10 Emuls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886" y="878554"/>
            <a:ext cx="3600450" cy="504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15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800" fill="hold"/>
                                        <p:tgtEl>
                                          <p:spTgt spid="6"/>
                                        </p:tgtEl>
                                        <p:attrNameLst>
                                          <p:attrName>ppt_x</p:attrName>
                                        </p:attrNameLst>
                                      </p:cBhvr>
                                      <p:tavLst>
                                        <p:tav tm="0">
                                          <p:val>
                                            <p:strVal val="0-#ppt_w/2"/>
                                          </p:val>
                                        </p:tav>
                                        <p:tav tm="100000">
                                          <p:val>
                                            <p:strVal val="#ppt_x"/>
                                          </p:val>
                                        </p:tav>
                                      </p:tavLst>
                                    </p:anim>
                                    <p:anim calcmode="lin" valueType="num">
                                      <p:cBhvr additive="base">
                                        <p:cTn id="8" dur="18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787937"/>
            <a:ext cx="6578823" cy="692150"/>
          </a:xfrm>
        </p:spPr>
        <p:txBody>
          <a:bodyPr/>
          <a:lstStyle/>
          <a:p>
            <a:pPr eaLnBrk="1" hangingPunct="1"/>
            <a:r>
              <a:rPr lang="de-DE" altLang="de-DE" dirty="0" smtClean="0"/>
              <a:t>Emulsion </a:t>
            </a:r>
            <a:r>
              <a:rPr lang="de-DE" altLang="de-DE" dirty="0"/>
              <a:t>-</a:t>
            </a:r>
            <a:r>
              <a:rPr lang="de-DE" altLang="de-DE" dirty="0" smtClean="0"/>
              <a:t> </a:t>
            </a:r>
            <a:r>
              <a:rPr lang="en-US" altLang="de-DE" dirty="0" smtClean="0"/>
              <a:t>Active Ingredients</a:t>
            </a:r>
            <a:endParaRPr lang="en-US" altLang="de-DE" dirty="0"/>
          </a:p>
        </p:txBody>
      </p:sp>
      <p:sp>
        <p:nvSpPr>
          <p:cNvPr id="13316" name="Rectangle 12"/>
          <p:cNvSpPr>
            <a:spLocks noGrp="1" noChangeArrowheads="1"/>
          </p:cNvSpPr>
          <p:nvPr>
            <p:ph type="body" sz="half" idx="1"/>
          </p:nvPr>
        </p:nvSpPr>
        <p:spPr>
          <a:xfrm>
            <a:off x="4651277" y="1994807"/>
            <a:ext cx="6108787" cy="3914775"/>
          </a:xfrm>
        </p:spPr>
        <p:txBody>
          <a:bodyPr/>
          <a:lstStyle/>
          <a:p>
            <a:pPr eaLnBrk="1" hangingPunct="1">
              <a:defRPr/>
            </a:pPr>
            <a:r>
              <a:rPr lang="de-DE" altLang="de-DE" dirty="0" err="1"/>
              <a:t>Celumer</a:t>
            </a:r>
            <a:r>
              <a:rPr lang="de-DE" altLang="de-DE" dirty="0"/>
              <a:t> </a:t>
            </a:r>
            <a:r>
              <a:rPr lang="de-DE" altLang="de-DE" dirty="0" smtClean="0"/>
              <a:t>Marine </a:t>
            </a:r>
            <a:r>
              <a:rPr lang="de-DE" altLang="de-DE" dirty="0" err="1" smtClean="0"/>
              <a:t>Extract</a:t>
            </a:r>
            <a:endParaRPr lang="de-DE" altLang="de-DE" dirty="0" smtClean="0"/>
          </a:p>
          <a:p>
            <a:pPr eaLnBrk="1" hangingPunct="1">
              <a:defRPr/>
            </a:pPr>
            <a:r>
              <a:rPr lang="de-DE" altLang="de-DE" dirty="0" smtClean="0"/>
              <a:t>Q10</a:t>
            </a:r>
          </a:p>
          <a:p>
            <a:pPr eaLnBrk="1" hangingPunct="1">
              <a:defRPr/>
            </a:pPr>
            <a:r>
              <a:rPr lang="de-DE" altLang="de-DE" dirty="0" err="1" smtClean="0"/>
              <a:t>Hyaluronic</a:t>
            </a:r>
            <a:r>
              <a:rPr lang="de-DE" altLang="de-DE" dirty="0" smtClean="0"/>
              <a:t> </a:t>
            </a:r>
            <a:r>
              <a:rPr lang="de-DE" altLang="de-DE" dirty="0" err="1" smtClean="0"/>
              <a:t>Acid</a:t>
            </a:r>
            <a:endParaRPr lang="de-DE" altLang="de-DE" dirty="0" smtClean="0"/>
          </a:p>
          <a:p>
            <a:pPr eaLnBrk="1" hangingPunct="1">
              <a:defRPr/>
            </a:pPr>
            <a:r>
              <a:rPr lang="de-DE" altLang="de-DE" dirty="0" smtClean="0"/>
              <a:t>Almond </a:t>
            </a:r>
            <a:r>
              <a:rPr lang="de-DE" altLang="de-DE" dirty="0" err="1" smtClean="0"/>
              <a:t>Oil</a:t>
            </a:r>
            <a:endParaRPr lang="de-DE" altLang="de-DE" dirty="0" smtClean="0"/>
          </a:p>
          <a:p>
            <a:pPr marL="0" indent="0" eaLnBrk="1" hangingPunct="1">
              <a:buNone/>
              <a:defRPr/>
            </a:pPr>
            <a:endParaRPr lang="de-DE" altLang="de-DE" dirty="0" smtClean="0"/>
          </a:p>
        </p:txBody>
      </p:sp>
      <p:sp>
        <p:nvSpPr>
          <p:cNvPr id="2" name="Text Box 17">
            <a:hlinkClick r:id="rId2" action="ppaction://hlinksldjump"/>
          </p:cNvPr>
          <p:cNvSpPr txBox="1">
            <a:spLocks noChangeArrowheads="1"/>
          </p:cNvSpPr>
          <p:nvPr/>
        </p:nvSpPr>
        <p:spPr bwMode="auto">
          <a:xfrm>
            <a:off x="4122911" y="6313289"/>
            <a:ext cx="1366838" cy="1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a:solidFill>
                  <a:srgbClr val="333F48"/>
                </a:solidFill>
                <a:latin typeface="+mn-lt"/>
                <a:sym typeface="Webdings" panose="05030102010509060703" pitchFamily="18" charset="2"/>
              </a:rPr>
              <a:t></a:t>
            </a:r>
            <a:r>
              <a:rPr lang="en-US" altLang="de-DE" sz="700" dirty="0" err="1">
                <a:solidFill>
                  <a:srgbClr val="333F48"/>
                </a:solidFill>
                <a:latin typeface="+mn-lt"/>
              </a:rPr>
              <a:t>Celumer</a:t>
            </a:r>
            <a:r>
              <a:rPr lang="en-US" altLang="de-DE" sz="700" dirty="0">
                <a:solidFill>
                  <a:srgbClr val="333F48"/>
                </a:solidFill>
                <a:latin typeface="+mn-lt"/>
              </a:rPr>
              <a:t>  </a:t>
            </a:r>
            <a:r>
              <a:rPr lang="en-US" altLang="de-DE" sz="700" dirty="0" smtClean="0">
                <a:solidFill>
                  <a:srgbClr val="333F48"/>
                </a:solidFill>
                <a:latin typeface="+mn-lt"/>
              </a:rPr>
              <a:t>Marine Extract</a:t>
            </a:r>
            <a:endParaRPr lang="en-US" altLang="de-DE" sz="700" dirty="0">
              <a:solidFill>
                <a:srgbClr val="333F48"/>
              </a:solidFill>
              <a:latin typeface="+mn-lt"/>
            </a:endParaRPr>
          </a:p>
        </p:txBody>
      </p:sp>
      <p:sp>
        <p:nvSpPr>
          <p:cNvPr id="13318" name="Text Box 24">
            <a:hlinkClick r:id="rId3" action="ppaction://hlinksldjump"/>
          </p:cNvPr>
          <p:cNvSpPr txBox="1">
            <a:spLocks noChangeArrowheads="1"/>
          </p:cNvSpPr>
          <p:nvPr/>
        </p:nvSpPr>
        <p:spPr bwMode="auto">
          <a:xfrm>
            <a:off x="9290524" y="6656022"/>
            <a:ext cx="1727200"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EMULSION</a:t>
            </a:r>
            <a:endParaRPr lang="en-US" altLang="de-DE" sz="700" dirty="0">
              <a:solidFill>
                <a:srgbClr val="333F48"/>
              </a:solidFill>
              <a:latin typeface="+mn-lt"/>
            </a:endParaRPr>
          </a:p>
        </p:txBody>
      </p:sp>
      <p:sp>
        <p:nvSpPr>
          <p:cNvPr id="13320" name="Text Box 15">
            <a:hlinkClick r:id="rId4" action="ppaction://hlinksldjump"/>
          </p:cNvPr>
          <p:cNvSpPr txBox="1">
            <a:spLocks noChangeArrowheads="1"/>
          </p:cNvSpPr>
          <p:nvPr/>
        </p:nvSpPr>
        <p:spPr bwMode="auto">
          <a:xfrm>
            <a:off x="5726459" y="6310805"/>
            <a:ext cx="547413" cy="14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Q10</a:t>
            </a:r>
            <a:endParaRPr lang="en-US" altLang="de-DE" sz="700" dirty="0">
              <a:solidFill>
                <a:srgbClr val="333F48"/>
              </a:solidFill>
              <a:latin typeface="+mn-lt"/>
            </a:endParaRPr>
          </a:p>
        </p:txBody>
      </p:sp>
      <p:sp>
        <p:nvSpPr>
          <p:cNvPr id="13321" name="Text Box 17">
            <a:hlinkClick r:id="rId5" action="ppaction://hlinksldjump"/>
          </p:cNvPr>
          <p:cNvSpPr txBox="1">
            <a:spLocks noChangeArrowheads="1"/>
          </p:cNvSpPr>
          <p:nvPr/>
        </p:nvSpPr>
        <p:spPr bwMode="auto">
          <a:xfrm>
            <a:off x="10696413" y="6307854"/>
            <a:ext cx="663151" cy="18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a:solidFill>
                  <a:srgbClr val="333F48"/>
                </a:solidFill>
                <a:latin typeface="+mn-lt"/>
                <a:sym typeface="Webdings" panose="05030102010509060703" pitchFamily="18" charset="2"/>
              </a:rPr>
              <a:t>INCI</a:t>
            </a:r>
            <a:endParaRPr lang="en-US" altLang="de-DE" sz="700" dirty="0">
              <a:solidFill>
                <a:srgbClr val="333F48"/>
              </a:solidFill>
              <a:latin typeface="+mn-lt"/>
            </a:endParaRPr>
          </a:p>
        </p:txBody>
      </p:sp>
      <p:sp>
        <p:nvSpPr>
          <p:cNvPr id="13322" name="Text Box 15">
            <a:hlinkClick r:id="rId6" action="ppaction://hlinksldjump"/>
          </p:cNvPr>
          <p:cNvSpPr txBox="1">
            <a:spLocks noChangeArrowheads="1"/>
          </p:cNvSpPr>
          <p:nvPr/>
        </p:nvSpPr>
        <p:spPr bwMode="auto">
          <a:xfrm>
            <a:off x="6507553" y="6306999"/>
            <a:ext cx="936625"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Hyaluronic Acid</a:t>
            </a:r>
            <a:endParaRPr lang="en-US" altLang="de-DE" sz="700" dirty="0">
              <a:solidFill>
                <a:srgbClr val="333F48"/>
              </a:solidFill>
              <a:latin typeface="+mn-lt"/>
            </a:endParaRPr>
          </a:p>
        </p:txBody>
      </p:sp>
      <p:sp>
        <p:nvSpPr>
          <p:cNvPr id="10" name="Text Box 15">
            <a:hlinkClick r:id="rId7" action="ppaction://hlinksldjump"/>
          </p:cNvPr>
          <p:cNvSpPr txBox="1">
            <a:spLocks noChangeArrowheads="1"/>
          </p:cNvSpPr>
          <p:nvPr/>
        </p:nvSpPr>
        <p:spPr bwMode="auto">
          <a:xfrm>
            <a:off x="7542822" y="6311669"/>
            <a:ext cx="936625"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en-US" altLang="de-DE" sz="700" dirty="0" smtClean="0">
                <a:solidFill>
                  <a:srgbClr val="333F48"/>
                </a:solidFill>
                <a:latin typeface="+mn-lt"/>
                <a:sym typeface="Webdings" panose="05030102010509060703" pitchFamily="18" charset="2"/>
              </a:rPr>
              <a:t>Almond Oil</a:t>
            </a:r>
            <a:endParaRPr lang="en-US" altLang="de-DE" sz="700" dirty="0">
              <a:solidFill>
                <a:srgbClr val="333F48"/>
              </a:solidFill>
              <a:latin typeface="+mn-lt"/>
            </a:endParaRPr>
          </a:p>
        </p:txBody>
      </p:sp>
    </p:spTree>
    <p:extLst>
      <p:ext uri="{BB962C8B-B14F-4D97-AF65-F5344CB8AC3E}">
        <p14:creationId xmlns:p14="http://schemas.microsoft.com/office/powerpoint/2010/main" val="45685863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el 1"/>
          <p:cNvSpPr>
            <a:spLocks noGrp="1"/>
          </p:cNvSpPr>
          <p:nvPr>
            <p:ph type="title"/>
          </p:nvPr>
        </p:nvSpPr>
        <p:spPr>
          <a:xfrm>
            <a:off x="0" y="787936"/>
            <a:ext cx="6578823" cy="692150"/>
          </a:xfrm>
        </p:spPr>
        <p:txBody>
          <a:bodyPr/>
          <a:lstStyle/>
          <a:p>
            <a:r>
              <a:rPr lang="de-DE" altLang="de-DE" dirty="0" smtClean="0"/>
              <a:t>Emulsion </a:t>
            </a:r>
            <a:r>
              <a:rPr lang="en-US" altLang="de-DE" dirty="0" smtClean="0"/>
              <a:t>- </a:t>
            </a:r>
            <a:r>
              <a:rPr lang="en-US" altLang="de-DE" dirty="0"/>
              <a:t>INCI</a:t>
            </a:r>
            <a:endParaRPr lang="de-DE" altLang="de-DE" dirty="0"/>
          </a:p>
        </p:txBody>
      </p:sp>
      <p:sp>
        <p:nvSpPr>
          <p:cNvPr id="5" name="Rechteck 2"/>
          <p:cNvSpPr>
            <a:spLocks noChangeArrowheads="1"/>
          </p:cNvSpPr>
          <p:nvPr/>
        </p:nvSpPr>
        <p:spPr bwMode="auto">
          <a:xfrm>
            <a:off x="1779639" y="1991002"/>
            <a:ext cx="8632721" cy="409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a:lnSpc>
                <a:spcPct val="150000"/>
              </a:lnSpc>
              <a:buNone/>
            </a:pPr>
            <a:r>
              <a:rPr lang="de-DE" sz="1400" dirty="0" err="1" smtClean="0">
                <a:solidFill>
                  <a:srgbClr val="333F48"/>
                </a:solidFill>
                <a:latin typeface="+mj-lt"/>
              </a:rPr>
              <a:t>Ingredients</a:t>
            </a:r>
            <a:r>
              <a:rPr lang="de-DE" sz="1400" dirty="0" smtClean="0">
                <a:solidFill>
                  <a:srgbClr val="333F48"/>
                </a:solidFill>
                <a:latin typeface="+mj-lt"/>
              </a:rPr>
              <a:t>:</a:t>
            </a:r>
          </a:p>
          <a:p>
            <a:pPr fontAlgn="ctr">
              <a:lnSpc>
                <a:spcPct val="150000"/>
              </a:lnSpc>
              <a:buNone/>
            </a:pPr>
            <a:r>
              <a:rPr lang="de-DE" sz="1400" dirty="0">
                <a:solidFill>
                  <a:srgbClr val="333F48"/>
                </a:solidFill>
                <a:latin typeface="+mj-lt"/>
              </a:rPr>
              <a:t>Aqua (Water), </a:t>
            </a:r>
            <a:r>
              <a:rPr lang="de-DE" sz="1400" dirty="0" err="1">
                <a:solidFill>
                  <a:srgbClr val="333F48"/>
                </a:solidFill>
                <a:latin typeface="+mj-lt"/>
              </a:rPr>
              <a:t>Decyl</a:t>
            </a:r>
            <a:r>
              <a:rPr lang="de-DE" sz="1400" dirty="0">
                <a:solidFill>
                  <a:srgbClr val="333F48"/>
                </a:solidFill>
                <a:latin typeface="+mj-lt"/>
              </a:rPr>
              <a:t> Oleate, </a:t>
            </a:r>
            <a:r>
              <a:rPr lang="de-DE" sz="1400" dirty="0" err="1">
                <a:solidFill>
                  <a:srgbClr val="333F48"/>
                </a:solidFill>
                <a:latin typeface="+mj-lt"/>
              </a:rPr>
              <a:t>Dicaprylyl</a:t>
            </a:r>
            <a:r>
              <a:rPr lang="de-DE" sz="1400" dirty="0">
                <a:solidFill>
                  <a:srgbClr val="333F48"/>
                </a:solidFill>
                <a:latin typeface="+mj-lt"/>
              </a:rPr>
              <a:t> Carbonate, </a:t>
            </a:r>
            <a:r>
              <a:rPr lang="de-DE" sz="1400" dirty="0" err="1">
                <a:solidFill>
                  <a:srgbClr val="333F48"/>
                </a:solidFill>
                <a:latin typeface="+mj-lt"/>
              </a:rPr>
              <a:t>Glyceryl</a:t>
            </a:r>
            <a:r>
              <a:rPr lang="de-DE" sz="1400" dirty="0">
                <a:solidFill>
                  <a:srgbClr val="333F48"/>
                </a:solidFill>
                <a:latin typeface="+mj-lt"/>
              </a:rPr>
              <a:t> </a:t>
            </a:r>
            <a:r>
              <a:rPr lang="de-DE" sz="1400" dirty="0" err="1">
                <a:solidFill>
                  <a:srgbClr val="333F48"/>
                </a:solidFill>
                <a:latin typeface="+mj-lt"/>
              </a:rPr>
              <a:t>Stearate</a:t>
            </a:r>
            <a:r>
              <a:rPr lang="de-DE" sz="1400" dirty="0">
                <a:solidFill>
                  <a:srgbClr val="333F48"/>
                </a:solidFill>
                <a:latin typeface="+mj-lt"/>
              </a:rPr>
              <a:t>, PEG-100 </a:t>
            </a:r>
            <a:r>
              <a:rPr lang="de-DE" sz="1400" dirty="0" err="1">
                <a:solidFill>
                  <a:srgbClr val="333F48"/>
                </a:solidFill>
                <a:latin typeface="+mj-lt"/>
              </a:rPr>
              <a:t>Stearate</a:t>
            </a:r>
            <a:r>
              <a:rPr lang="de-DE" sz="1400" dirty="0">
                <a:solidFill>
                  <a:srgbClr val="333F48"/>
                </a:solidFill>
                <a:latin typeface="+mj-lt"/>
              </a:rPr>
              <a:t>, </a:t>
            </a:r>
            <a:r>
              <a:rPr lang="de-DE" sz="1400" dirty="0" err="1">
                <a:solidFill>
                  <a:srgbClr val="333F48"/>
                </a:solidFill>
                <a:latin typeface="+mj-lt"/>
              </a:rPr>
              <a:t>Dimethicone</a:t>
            </a:r>
            <a:r>
              <a:rPr lang="de-DE" sz="1400" dirty="0">
                <a:solidFill>
                  <a:srgbClr val="333F48"/>
                </a:solidFill>
                <a:latin typeface="+mj-lt"/>
              </a:rPr>
              <a:t>, Propylene Glycol, </a:t>
            </a:r>
            <a:r>
              <a:rPr lang="de-DE" sz="1400" dirty="0" err="1">
                <a:solidFill>
                  <a:srgbClr val="333F48"/>
                </a:solidFill>
                <a:latin typeface="+mj-lt"/>
              </a:rPr>
              <a:t>Diethylhexyl</a:t>
            </a:r>
            <a:r>
              <a:rPr lang="de-DE" sz="1400" dirty="0">
                <a:solidFill>
                  <a:srgbClr val="333F48"/>
                </a:solidFill>
                <a:latin typeface="+mj-lt"/>
              </a:rPr>
              <a:t> Carbonate, </a:t>
            </a:r>
            <a:r>
              <a:rPr lang="de-DE" sz="1400" dirty="0" err="1">
                <a:solidFill>
                  <a:srgbClr val="333F48"/>
                </a:solidFill>
                <a:latin typeface="+mj-lt"/>
              </a:rPr>
              <a:t>Prunus</a:t>
            </a:r>
            <a:r>
              <a:rPr lang="de-DE" sz="1400" dirty="0">
                <a:solidFill>
                  <a:srgbClr val="333F48"/>
                </a:solidFill>
                <a:latin typeface="+mj-lt"/>
              </a:rPr>
              <a:t> </a:t>
            </a:r>
            <a:r>
              <a:rPr lang="de-DE" sz="1400" dirty="0" err="1">
                <a:solidFill>
                  <a:srgbClr val="333F48"/>
                </a:solidFill>
                <a:latin typeface="+mj-lt"/>
              </a:rPr>
              <a:t>Amygdalus</a:t>
            </a:r>
            <a:r>
              <a:rPr lang="de-DE" sz="1400" dirty="0">
                <a:solidFill>
                  <a:srgbClr val="333F48"/>
                </a:solidFill>
                <a:latin typeface="+mj-lt"/>
              </a:rPr>
              <a:t> </a:t>
            </a:r>
            <a:r>
              <a:rPr lang="de-DE" sz="1400" dirty="0" err="1">
                <a:solidFill>
                  <a:srgbClr val="333F48"/>
                </a:solidFill>
                <a:latin typeface="+mj-lt"/>
              </a:rPr>
              <a:t>Dulcis</a:t>
            </a:r>
            <a:r>
              <a:rPr lang="de-DE" sz="1400" dirty="0">
                <a:solidFill>
                  <a:srgbClr val="333F48"/>
                </a:solidFill>
                <a:latin typeface="+mj-lt"/>
              </a:rPr>
              <a:t> (Sweet Almond) </a:t>
            </a:r>
            <a:r>
              <a:rPr lang="de-DE" sz="1400" dirty="0" err="1">
                <a:solidFill>
                  <a:srgbClr val="333F48"/>
                </a:solidFill>
                <a:latin typeface="+mj-lt"/>
              </a:rPr>
              <a:t>Oil</a:t>
            </a:r>
            <a:r>
              <a:rPr lang="de-DE" sz="1400" dirty="0">
                <a:solidFill>
                  <a:srgbClr val="333F48"/>
                </a:solidFill>
                <a:latin typeface="+mj-lt"/>
              </a:rPr>
              <a:t>, Sorbitol, Sodium </a:t>
            </a:r>
            <a:r>
              <a:rPr lang="de-DE" sz="1400" dirty="0" err="1">
                <a:solidFill>
                  <a:srgbClr val="333F48"/>
                </a:solidFill>
                <a:latin typeface="+mj-lt"/>
              </a:rPr>
              <a:t>Polyacrylate</a:t>
            </a:r>
            <a:r>
              <a:rPr lang="de-DE" sz="1400" dirty="0">
                <a:solidFill>
                  <a:srgbClr val="333F48"/>
                </a:solidFill>
                <a:latin typeface="+mj-lt"/>
              </a:rPr>
              <a:t>, Cetearyl Alcohol, </a:t>
            </a:r>
            <a:r>
              <a:rPr lang="de-DE" sz="1400" dirty="0" err="1">
                <a:solidFill>
                  <a:srgbClr val="333F48"/>
                </a:solidFill>
                <a:latin typeface="+mj-lt"/>
              </a:rPr>
              <a:t>Ubiquinone</a:t>
            </a:r>
            <a:r>
              <a:rPr lang="de-DE" sz="1400" dirty="0">
                <a:solidFill>
                  <a:srgbClr val="333F48"/>
                </a:solidFill>
                <a:latin typeface="+mj-lt"/>
              </a:rPr>
              <a:t>, Maris Aqua (Sea Water), Spirulina Maxima </a:t>
            </a:r>
            <a:r>
              <a:rPr lang="de-DE" sz="1400" dirty="0" err="1">
                <a:solidFill>
                  <a:srgbClr val="333F48"/>
                </a:solidFill>
                <a:latin typeface="+mj-lt"/>
              </a:rPr>
              <a:t>Extract</a:t>
            </a:r>
            <a:r>
              <a:rPr lang="de-DE" sz="1400" dirty="0">
                <a:solidFill>
                  <a:srgbClr val="333F48"/>
                </a:solidFill>
                <a:latin typeface="+mj-lt"/>
              </a:rPr>
              <a:t>, </a:t>
            </a:r>
            <a:r>
              <a:rPr lang="de-DE" sz="1400" dirty="0" err="1">
                <a:solidFill>
                  <a:srgbClr val="333F48"/>
                </a:solidFill>
                <a:latin typeface="+mj-lt"/>
              </a:rPr>
              <a:t>Algae</a:t>
            </a:r>
            <a:r>
              <a:rPr lang="de-DE" sz="1400" dirty="0">
                <a:solidFill>
                  <a:srgbClr val="333F48"/>
                </a:solidFill>
                <a:latin typeface="+mj-lt"/>
              </a:rPr>
              <a:t> </a:t>
            </a:r>
            <a:r>
              <a:rPr lang="de-DE" sz="1400" dirty="0" err="1">
                <a:solidFill>
                  <a:srgbClr val="333F48"/>
                </a:solidFill>
                <a:latin typeface="+mj-lt"/>
              </a:rPr>
              <a:t>Extract</a:t>
            </a:r>
            <a:r>
              <a:rPr lang="de-DE" sz="1400" dirty="0">
                <a:solidFill>
                  <a:srgbClr val="333F48"/>
                </a:solidFill>
                <a:latin typeface="+mj-lt"/>
              </a:rPr>
              <a:t>, </a:t>
            </a:r>
            <a:r>
              <a:rPr lang="de-DE" sz="1400" dirty="0" err="1">
                <a:solidFill>
                  <a:srgbClr val="333F48"/>
                </a:solidFill>
                <a:latin typeface="+mj-lt"/>
              </a:rPr>
              <a:t>Saccharide</a:t>
            </a:r>
            <a:r>
              <a:rPr lang="de-DE" sz="1400" dirty="0">
                <a:solidFill>
                  <a:srgbClr val="333F48"/>
                </a:solidFill>
                <a:latin typeface="+mj-lt"/>
              </a:rPr>
              <a:t> </a:t>
            </a:r>
            <a:r>
              <a:rPr lang="de-DE" sz="1400" dirty="0" err="1">
                <a:solidFill>
                  <a:srgbClr val="333F48"/>
                </a:solidFill>
                <a:latin typeface="+mj-lt"/>
              </a:rPr>
              <a:t>Isomerate</a:t>
            </a:r>
            <a:r>
              <a:rPr lang="de-DE" sz="1400" dirty="0">
                <a:solidFill>
                  <a:srgbClr val="333F48"/>
                </a:solidFill>
                <a:latin typeface="+mj-lt"/>
              </a:rPr>
              <a:t>, Caviar </a:t>
            </a:r>
            <a:r>
              <a:rPr lang="de-DE" sz="1400" dirty="0" err="1">
                <a:solidFill>
                  <a:srgbClr val="333F48"/>
                </a:solidFill>
                <a:latin typeface="+mj-lt"/>
              </a:rPr>
              <a:t>Extract</a:t>
            </a:r>
            <a:r>
              <a:rPr lang="de-DE" sz="1400" dirty="0">
                <a:solidFill>
                  <a:srgbClr val="333F48"/>
                </a:solidFill>
                <a:latin typeface="+mj-lt"/>
              </a:rPr>
              <a:t>, </a:t>
            </a:r>
            <a:r>
              <a:rPr lang="de-DE" sz="1400" dirty="0" err="1">
                <a:solidFill>
                  <a:srgbClr val="333F48"/>
                </a:solidFill>
                <a:latin typeface="+mj-lt"/>
              </a:rPr>
              <a:t>Ostrea</a:t>
            </a:r>
            <a:r>
              <a:rPr lang="de-DE" sz="1400" dirty="0">
                <a:solidFill>
                  <a:srgbClr val="333F48"/>
                </a:solidFill>
                <a:latin typeface="+mj-lt"/>
              </a:rPr>
              <a:t> (Oyster) Shell </a:t>
            </a:r>
            <a:r>
              <a:rPr lang="de-DE" sz="1400" dirty="0" err="1">
                <a:solidFill>
                  <a:srgbClr val="333F48"/>
                </a:solidFill>
                <a:latin typeface="+mj-lt"/>
              </a:rPr>
              <a:t>Extract</a:t>
            </a:r>
            <a:r>
              <a:rPr lang="de-DE" sz="1400" dirty="0">
                <a:solidFill>
                  <a:srgbClr val="333F48"/>
                </a:solidFill>
                <a:latin typeface="+mj-lt"/>
              </a:rPr>
              <a:t>, Maris </a:t>
            </a:r>
            <a:r>
              <a:rPr lang="de-DE" sz="1400" dirty="0" err="1">
                <a:solidFill>
                  <a:srgbClr val="333F48"/>
                </a:solidFill>
                <a:latin typeface="+mj-lt"/>
              </a:rPr>
              <a:t>Limus</a:t>
            </a:r>
            <a:r>
              <a:rPr lang="de-DE" sz="1400" dirty="0">
                <a:solidFill>
                  <a:srgbClr val="333F48"/>
                </a:solidFill>
                <a:latin typeface="+mj-lt"/>
              </a:rPr>
              <a:t> (Sea </a:t>
            </a:r>
            <a:r>
              <a:rPr lang="de-DE" sz="1400" dirty="0" err="1">
                <a:solidFill>
                  <a:srgbClr val="333F48"/>
                </a:solidFill>
                <a:latin typeface="+mj-lt"/>
              </a:rPr>
              <a:t>Silt</a:t>
            </a:r>
            <a:r>
              <a:rPr lang="de-DE" sz="1400" dirty="0">
                <a:solidFill>
                  <a:srgbClr val="333F48"/>
                </a:solidFill>
                <a:latin typeface="+mj-lt"/>
              </a:rPr>
              <a:t>) </a:t>
            </a:r>
            <a:r>
              <a:rPr lang="de-DE" sz="1400" dirty="0" err="1">
                <a:solidFill>
                  <a:srgbClr val="333F48"/>
                </a:solidFill>
                <a:latin typeface="+mj-lt"/>
              </a:rPr>
              <a:t>Extract</a:t>
            </a:r>
            <a:r>
              <a:rPr lang="de-DE" sz="1400" dirty="0">
                <a:solidFill>
                  <a:srgbClr val="333F48"/>
                </a:solidFill>
                <a:latin typeface="+mj-lt"/>
              </a:rPr>
              <a:t>, Panthenol, Sodium Hyaluronate, </a:t>
            </a:r>
            <a:r>
              <a:rPr lang="de-DE" sz="1400" dirty="0" err="1">
                <a:solidFill>
                  <a:srgbClr val="333F48"/>
                </a:solidFill>
                <a:latin typeface="+mj-lt"/>
              </a:rPr>
              <a:t>Simmondsia</a:t>
            </a:r>
            <a:r>
              <a:rPr lang="de-DE" sz="1400" dirty="0">
                <a:solidFill>
                  <a:srgbClr val="333F48"/>
                </a:solidFill>
                <a:latin typeface="+mj-lt"/>
              </a:rPr>
              <a:t> </a:t>
            </a:r>
            <a:r>
              <a:rPr lang="de-DE" sz="1400" dirty="0" err="1">
                <a:solidFill>
                  <a:srgbClr val="333F48"/>
                </a:solidFill>
                <a:latin typeface="+mj-lt"/>
              </a:rPr>
              <a:t>Chinensis</a:t>
            </a:r>
            <a:r>
              <a:rPr lang="de-DE" sz="1400" dirty="0">
                <a:solidFill>
                  <a:srgbClr val="333F48"/>
                </a:solidFill>
                <a:latin typeface="+mj-lt"/>
              </a:rPr>
              <a:t> (Jojoba) </a:t>
            </a:r>
            <a:r>
              <a:rPr lang="de-DE" sz="1400" dirty="0" err="1">
                <a:solidFill>
                  <a:srgbClr val="333F48"/>
                </a:solidFill>
                <a:latin typeface="+mj-lt"/>
              </a:rPr>
              <a:t>Seed</a:t>
            </a:r>
            <a:r>
              <a:rPr lang="de-DE" sz="1400" dirty="0">
                <a:solidFill>
                  <a:srgbClr val="333F48"/>
                </a:solidFill>
                <a:latin typeface="+mj-lt"/>
              </a:rPr>
              <a:t> </a:t>
            </a:r>
            <a:r>
              <a:rPr lang="de-DE" sz="1400" dirty="0" err="1">
                <a:solidFill>
                  <a:srgbClr val="333F48"/>
                </a:solidFill>
                <a:latin typeface="+mj-lt"/>
              </a:rPr>
              <a:t>Oil</a:t>
            </a:r>
            <a:r>
              <a:rPr lang="de-DE" sz="1400" dirty="0">
                <a:solidFill>
                  <a:srgbClr val="333F48"/>
                </a:solidFill>
                <a:latin typeface="+mj-lt"/>
              </a:rPr>
              <a:t>, Allantoin, Lecithin, Tocopherol, </a:t>
            </a:r>
            <a:r>
              <a:rPr lang="de-DE" sz="1400" dirty="0" err="1">
                <a:solidFill>
                  <a:srgbClr val="333F48"/>
                </a:solidFill>
                <a:latin typeface="+mj-lt"/>
              </a:rPr>
              <a:t>Tocopheryl</a:t>
            </a:r>
            <a:r>
              <a:rPr lang="de-DE" sz="1400" dirty="0">
                <a:solidFill>
                  <a:srgbClr val="333F48"/>
                </a:solidFill>
                <a:latin typeface="+mj-lt"/>
              </a:rPr>
              <a:t> Acetate, Glycerin, Sodium Hydroxide, Agar, </a:t>
            </a:r>
            <a:r>
              <a:rPr lang="de-DE" sz="1400" dirty="0" err="1" smtClean="0">
                <a:solidFill>
                  <a:srgbClr val="333F48"/>
                </a:solidFill>
                <a:latin typeface="+mj-lt"/>
              </a:rPr>
              <a:t>Citric</a:t>
            </a:r>
            <a:r>
              <a:rPr lang="de-DE" sz="1400" dirty="0" smtClean="0">
                <a:solidFill>
                  <a:srgbClr val="333F48"/>
                </a:solidFill>
                <a:latin typeface="+mj-lt"/>
              </a:rPr>
              <a:t> </a:t>
            </a:r>
            <a:r>
              <a:rPr lang="de-DE" sz="1400" dirty="0" err="1" smtClean="0">
                <a:solidFill>
                  <a:srgbClr val="333F48"/>
                </a:solidFill>
                <a:latin typeface="+mj-lt"/>
              </a:rPr>
              <a:t>Acid</a:t>
            </a:r>
            <a:r>
              <a:rPr lang="de-DE" sz="1400" dirty="0" smtClean="0">
                <a:solidFill>
                  <a:srgbClr val="333F48"/>
                </a:solidFill>
                <a:latin typeface="+mj-lt"/>
              </a:rPr>
              <a:t>, </a:t>
            </a:r>
            <a:r>
              <a:rPr lang="de-DE" sz="1400" dirty="0" err="1" smtClean="0">
                <a:solidFill>
                  <a:srgbClr val="333F48"/>
                </a:solidFill>
                <a:latin typeface="+mj-lt"/>
              </a:rPr>
              <a:t>Pentylene</a:t>
            </a:r>
            <a:r>
              <a:rPr lang="de-DE" sz="1400" dirty="0" smtClean="0">
                <a:solidFill>
                  <a:srgbClr val="333F48"/>
                </a:solidFill>
                <a:latin typeface="+mj-lt"/>
              </a:rPr>
              <a:t> </a:t>
            </a:r>
            <a:r>
              <a:rPr lang="de-DE" sz="1400" dirty="0">
                <a:solidFill>
                  <a:srgbClr val="333F48"/>
                </a:solidFill>
                <a:latin typeface="+mj-lt"/>
              </a:rPr>
              <a:t>Glycol, </a:t>
            </a:r>
            <a:r>
              <a:rPr lang="de-DE" sz="1400" dirty="0" err="1">
                <a:solidFill>
                  <a:srgbClr val="333F48"/>
                </a:solidFill>
                <a:latin typeface="+mj-lt"/>
              </a:rPr>
              <a:t>Potassium</a:t>
            </a:r>
            <a:r>
              <a:rPr lang="de-DE" sz="1400" dirty="0">
                <a:solidFill>
                  <a:srgbClr val="333F48"/>
                </a:solidFill>
                <a:latin typeface="+mj-lt"/>
              </a:rPr>
              <a:t> </a:t>
            </a:r>
            <a:r>
              <a:rPr lang="de-DE" sz="1400" dirty="0" err="1">
                <a:solidFill>
                  <a:srgbClr val="333F48"/>
                </a:solidFill>
                <a:latin typeface="+mj-lt"/>
              </a:rPr>
              <a:t>Sorbate</a:t>
            </a:r>
            <a:r>
              <a:rPr lang="de-DE" sz="1400" dirty="0">
                <a:solidFill>
                  <a:srgbClr val="333F48"/>
                </a:solidFill>
                <a:latin typeface="+mj-lt"/>
              </a:rPr>
              <a:t>, Ethylhexylglycerin, Tetrasodium Glutamate Diacetate, </a:t>
            </a:r>
            <a:r>
              <a:rPr lang="de-DE" sz="1400" dirty="0" err="1">
                <a:solidFill>
                  <a:srgbClr val="333F48"/>
                </a:solidFill>
                <a:latin typeface="+mj-lt"/>
              </a:rPr>
              <a:t>Carnitine</a:t>
            </a:r>
            <a:r>
              <a:rPr lang="de-DE" sz="1400" dirty="0">
                <a:solidFill>
                  <a:srgbClr val="333F48"/>
                </a:solidFill>
                <a:latin typeface="+mj-lt"/>
              </a:rPr>
              <a:t>, </a:t>
            </a:r>
            <a:r>
              <a:rPr lang="de-DE" sz="1400" dirty="0" err="1" smtClean="0">
                <a:solidFill>
                  <a:srgbClr val="333F48"/>
                </a:solidFill>
                <a:latin typeface="+mj-lt"/>
              </a:rPr>
              <a:t>Algin</a:t>
            </a:r>
            <a:r>
              <a:rPr lang="de-DE" sz="1400" dirty="0" smtClean="0">
                <a:solidFill>
                  <a:srgbClr val="333F48"/>
                </a:solidFill>
                <a:latin typeface="+mj-lt"/>
              </a:rPr>
              <a:t>, </a:t>
            </a:r>
            <a:r>
              <a:rPr lang="de-DE" sz="1400" dirty="0" err="1">
                <a:solidFill>
                  <a:srgbClr val="333F48"/>
                </a:solidFill>
                <a:latin typeface="+mj-lt"/>
              </a:rPr>
              <a:t>Xanthan</a:t>
            </a:r>
            <a:r>
              <a:rPr lang="de-DE" sz="1400" dirty="0">
                <a:solidFill>
                  <a:srgbClr val="333F48"/>
                </a:solidFill>
                <a:latin typeface="+mj-lt"/>
              </a:rPr>
              <a:t> </a:t>
            </a:r>
            <a:r>
              <a:rPr lang="de-DE" sz="1400" dirty="0" err="1">
                <a:solidFill>
                  <a:srgbClr val="333F48"/>
                </a:solidFill>
                <a:latin typeface="+mj-lt"/>
              </a:rPr>
              <a:t>Gum</a:t>
            </a:r>
            <a:r>
              <a:rPr lang="de-DE" sz="1400" dirty="0">
                <a:solidFill>
                  <a:srgbClr val="333F48"/>
                </a:solidFill>
                <a:latin typeface="+mj-lt"/>
              </a:rPr>
              <a:t>, Hydrogenated Coco-Glycerides, </a:t>
            </a:r>
            <a:r>
              <a:rPr lang="de-DE" sz="1400" dirty="0" err="1">
                <a:solidFill>
                  <a:srgbClr val="333F48"/>
                </a:solidFill>
                <a:latin typeface="+mj-lt"/>
              </a:rPr>
              <a:t>Glyceryl</a:t>
            </a:r>
            <a:r>
              <a:rPr lang="de-DE" sz="1400" dirty="0">
                <a:solidFill>
                  <a:srgbClr val="333F48"/>
                </a:solidFill>
                <a:latin typeface="+mj-lt"/>
              </a:rPr>
              <a:t> </a:t>
            </a:r>
            <a:r>
              <a:rPr lang="de-DE" sz="1400" dirty="0" err="1">
                <a:solidFill>
                  <a:srgbClr val="333F48"/>
                </a:solidFill>
                <a:latin typeface="+mj-lt"/>
              </a:rPr>
              <a:t>Caprylate</a:t>
            </a:r>
            <a:r>
              <a:rPr lang="de-DE" sz="1400" dirty="0">
                <a:solidFill>
                  <a:srgbClr val="333F48"/>
                </a:solidFill>
                <a:latin typeface="+mj-lt"/>
              </a:rPr>
              <a:t>, </a:t>
            </a:r>
            <a:r>
              <a:rPr lang="de-DE" sz="1400" dirty="0" err="1">
                <a:solidFill>
                  <a:srgbClr val="333F48"/>
                </a:solidFill>
                <a:latin typeface="+mj-lt"/>
              </a:rPr>
              <a:t>Caprylic</a:t>
            </a:r>
            <a:r>
              <a:rPr lang="de-DE" sz="1400" dirty="0">
                <a:solidFill>
                  <a:srgbClr val="333F48"/>
                </a:solidFill>
                <a:latin typeface="+mj-lt"/>
              </a:rPr>
              <a:t>/</a:t>
            </a:r>
            <a:r>
              <a:rPr lang="de-DE" sz="1400" dirty="0" err="1">
                <a:solidFill>
                  <a:srgbClr val="333F48"/>
                </a:solidFill>
                <a:latin typeface="+mj-lt"/>
              </a:rPr>
              <a:t>Capric</a:t>
            </a:r>
            <a:r>
              <a:rPr lang="de-DE" sz="1400" dirty="0">
                <a:solidFill>
                  <a:srgbClr val="333F48"/>
                </a:solidFill>
                <a:latin typeface="+mj-lt"/>
              </a:rPr>
              <a:t> </a:t>
            </a:r>
            <a:r>
              <a:rPr lang="de-DE" sz="1400" dirty="0" err="1">
                <a:solidFill>
                  <a:srgbClr val="333F48"/>
                </a:solidFill>
                <a:latin typeface="+mj-lt"/>
              </a:rPr>
              <a:t>Triglyceride</a:t>
            </a:r>
            <a:r>
              <a:rPr lang="de-DE" sz="1400" dirty="0">
                <a:solidFill>
                  <a:srgbClr val="333F48"/>
                </a:solidFill>
                <a:latin typeface="+mj-lt"/>
              </a:rPr>
              <a:t>, Phenoxyethanol, </a:t>
            </a:r>
            <a:r>
              <a:rPr lang="de-DE" sz="1400" dirty="0" err="1">
                <a:solidFill>
                  <a:srgbClr val="333F48"/>
                </a:solidFill>
                <a:latin typeface="+mj-lt"/>
              </a:rPr>
              <a:t>Trisodium</a:t>
            </a:r>
            <a:r>
              <a:rPr lang="de-DE" sz="1400" dirty="0">
                <a:solidFill>
                  <a:srgbClr val="333F48"/>
                </a:solidFill>
                <a:latin typeface="+mj-lt"/>
              </a:rPr>
              <a:t> </a:t>
            </a:r>
            <a:r>
              <a:rPr lang="de-DE" sz="1400" dirty="0" smtClean="0">
                <a:solidFill>
                  <a:srgbClr val="333F48"/>
                </a:solidFill>
                <a:latin typeface="+mj-lt"/>
              </a:rPr>
              <a:t>EDTA, </a:t>
            </a:r>
            <a:r>
              <a:rPr lang="de-DE" sz="1400" dirty="0">
                <a:solidFill>
                  <a:srgbClr val="333F48"/>
                </a:solidFill>
                <a:latin typeface="+mj-lt"/>
              </a:rPr>
              <a:t>Eugenol, Benzyl Salicylate, Butylphenyl </a:t>
            </a:r>
            <a:r>
              <a:rPr lang="de-DE" sz="1400" dirty="0" err="1" smtClean="0">
                <a:solidFill>
                  <a:srgbClr val="333F48"/>
                </a:solidFill>
                <a:latin typeface="+mj-lt"/>
              </a:rPr>
              <a:t>Methylpropional</a:t>
            </a:r>
            <a:r>
              <a:rPr lang="de-DE" sz="1400" dirty="0" smtClean="0">
                <a:solidFill>
                  <a:srgbClr val="333F48"/>
                </a:solidFill>
                <a:latin typeface="+mj-lt"/>
              </a:rPr>
              <a:t>, </a:t>
            </a:r>
            <a:r>
              <a:rPr lang="de-DE" sz="1400" dirty="0" err="1" smtClean="0">
                <a:solidFill>
                  <a:srgbClr val="333F48"/>
                </a:solidFill>
                <a:latin typeface="+mj-lt"/>
              </a:rPr>
              <a:t>Hydrogenated</a:t>
            </a:r>
            <a:r>
              <a:rPr lang="de-DE" sz="1400" dirty="0" smtClean="0">
                <a:solidFill>
                  <a:srgbClr val="333F48"/>
                </a:solidFill>
                <a:latin typeface="+mj-lt"/>
              </a:rPr>
              <a:t> Palm </a:t>
            </a:r>
            <a:r>
              <a:rPr lang="de-DE" sz="1400" dirty="0" err="1" smtClean="0">
                <a:solidFill>
                  <a:srgbClr val="333F48"/>
                </a:solidFill>
                <a:latin typeface="+mj-lt"/>
              </a:rPr>
              <a:t>Glycerides</a:t>
            </a:r>
            <a:r>
              <a:rPr lang="de-DE" sz="1400" dirty="0" smtClean="0">
                <a:solidFill>
                  <a:srgbClr val="333F48"/>
                </a:solidFill>
                <a:latin typeface="+mj-lt"/>
              </a:rPr>
              <a:t> Citrate, </a:t>
            </a:r>
            <a:r>
              <a:rPr lang="de-DE" sz="1400" dirty="0" err="1" smtClean="0">
                <a:solidFill>
                  <a:srgbClr val="333F48"/>
                </a:solidFill>
                <a:latin typeface="+mj-lt"/>
              </a:rPr>
              <a:t>Hexyl</a:t>
            </a:r>
            <a:r>
              <a:rPr lang="de-DE" sz="1400" dirty="0" smtClean="0">
                <a:solidFill>
                  <a:srgbClr val="333F48"/>
                </a:solidFill>
                <a:latin typeface="+mj-lt"/>
              </a:rPr>
              <a:t> </a:t>
            </a:r>
            <a:r>
              <a:rPr lang="de-DE" sz="1400" dirty="0" err="1">
                <a:solidFill>
                  <a:srgbClr val="333F48"/>
                </a:solidFill>
                <a:latin typeface="+mj-lt"/>
              </a:rPr>
              <a:t>Cinnamal</a:t>
            </a:r>
            <a:r>
              <a:rPr lang="de-DE" sz="1400" dirty="0">
                <a:solidFill>
                  <a:srgbClr val="333F48"/>
                </a:solidFill>
                <a:latin typeface="+mj-lt"/>
              </a:rPr>
              <a:t>, </a:t>
            </a:r>
            <a:r>
              <a:rPr lang="de-DE" sz="1400" dirty="0" err="1">
                <a:solidFill>
                  <a:srgbClr val="333F48"/>
                </a:solidFill>
                <a:latin typeface="+mj-lt"/>
              </a:rPr>
              <a:t>Linalool</a:t>
            </a:r>
            <a:r>
              <a:rPr lang="de-DE" sz="1400" dirty="0">
                <a:solidFill>
                  <a:srgbClr val="333F48"/>
                </a:solidFill>
                <a:latin typeface="+mj-lt"/>
              </a:rPr>
              <a:t>, </a:t>
            </a:r>
            <a:r>
              <a:rPr lang="de-DE" sz="1400" dirty="0" err="1">
                <a:solidFill>
                  <a:srgbClr val="333F48"/>
                </a:solidFill>
                <a:latin typeface="+mj-lt"/>
              </a:rPr>
              <a:t>Citronellol</a:t>
            </a:r>
            <a:r>
              <a:rPr lang="de-DE" sz="1400" dirty="0">
                <a:solidFill>
                  <a:srgbClr val="333F48"/>
                </a:solidFill>
                <a:latin typeface="+mj-lt"/>
              </a:rPr>
              <a:t>, Limonene, Alpha-</a:t>
            </a:r>
            <a:r>
              <a:rPr lang="de-DE" sz="1400" dirty="0" err="1">
                <a:solidFill>
                  <a:srgbClr val="333F48"/>
                </a:solidFill>
                <a:latin typeface="+mj-lt"/>
              </a:rPr>
              <a:t>Isomethyl</a:t>
            </a:r>
            <a:r>
              <a:rPr lang="de-DE" sz="1400" dirty="0">
                <a:solidFill>
                  <a:srgbClr val="333F48"/>
                </a:solidFill>
                <a:latin typeface="+mj-lt"/>
              </a:rPr>
              <a:t> </a:t>
            </a:r>
            <a:r>
              <a:rPr lang="de-DE" sz="1400" dirty="0" err="1">
                <a:solidFill>
                  <a:srgbClr val="333F48"/>
                </a:solidFill>
                <a:latin typeface="+mj-lt"/>
              </a:rPr>
              <a:t>Ionone</a:t>
            </a:r>
            <a:r>
              <a:rPr lang="de-DE" sz="1400" dirty="0">
                <a:solidFill>
                  <a:srgbClr val="333F48"/>
                </a:solidFill>
                <a:latin typeface="+mj-lt"/>
              </a:rPr>
              <a:t>, Parfum (Fragrance), CI 73360 (</a:t>
            </a:r>
            <a:r>
              <a:rPr lang="de-DE" sz="1400" dirty="0" err="1">
                <a:solidFill>
                  <a:srgbClr val="333F48"/>
                </a:solidFill>
                <a:latin typeface="+mj-lt"/>
              </a:rPr>
              <a:t>Red</a:t>
            </a:r>
            <a:r>
              <a:rPr lang="de-DE" sz="1400" dirty="0">
                <a:solidFill>
                  <a:srgbClr val="333F48"/>
                </a:solidFill>
                <a:latin typeface="+mj-lt"/>
              </a:rPr>
              <a:t> 30)</a:t>
            </a:r>
          </a:p>
        </p:txBody>
      </p:sp>
    </p:spTree>
    <p:extLst>
      <p:ext uri="{BB962C8B-B14F-4D97-AF65-F5344CB8AC3E}">
        <p14:creationId xmlns:p14="http://schemas.microsoft.com/office/powerpoint/2010/main" val="332277076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Serum</a:t>
            </a:r>
            <a:endParaRPr lang="de-DE" dirty="0"/>
          </a:p>
        </p:txBody>
      </p:sp>
      <p:sp>
        <p:nvSpPr>
          <p:cNvPr id="3" name="Textplatzhalter 2"/>
          <p:cNvSpPr>
            <a:spLocks noGrp="1"/>
          </p:cNvSpPr>
          <p:nvPr>
            <p:ph type="body" sz="half" idx="1"/>
          </p:nvPr>
        </p:nvSpPr>
        <p:spPr/>
        <p:txBody>
          <a:bodyPr/>
          <a:lstStyle/>
          <a:p>
            <a:pPr eaLnBrk="1" hangingPunct="1">
              <a:defRPr/>
            </a:pPr>
            <a:r>
              <a:rPr lang="de-DE" dirty="0"/>
              <a:t>Gel </a:t>
            </a:r>
            <a:r>
              <a:rPr lang="de-DE" dirty="0" err="1" smtClean="0"/>
              <a:t>texture</a:t>
            </a:r>
            <a:r>
              <a:rPr lang="de-DE" dirty="0" smtClean="0"/>
              <a:t> </a:t>
            </a:r>
            <a:r>
              <a:rPr lang="de-DE" dirty="0" err="1"/>
              <a:t>with</a:t>
            </a:r>
            <a:r>
              <a:rPr lang="de-DE" dirty="0"/>
              <a:t> Q10 </a:t>
            </a:r>
            <a:r>
              <a:rPr lang="de-DE" dirty="0" err="1"/>
              <a:t>active</a:t>
            </a:r>
            <a:r>
              <a:rPr lang="de-DE" dirty="0"/>
              <a:t> </a:t>
            </a:r>
            <a:r>
              <a:rPr lang="de-DE" dirty="0" err="1"/>
              <a:t>pearls</a:t>
            </a:r>
            <a:r>
              <a:rPr lang="de-DE" dirty="0"/>
              <a:t> </a:t>
            </a:r>
            <a:endParaRPr lang="de-DE" dirty="0" smtClean="0"/>
          </a:p>
          <a:p>
            <a:pPr eaLnBrk="1" hangingPunct="1">
              <a:defRPr/>
            </a:pPr>
            <a:r>
              <a:rPr lang="de-DE" dirty="0" smtClean="0"/>
              <a:t>Intensive care </a:t>
            </a:r>
            <a:r>
              <a:rPr lang="de-DE" dirty="0" err="1" smtClean="0"/>
              <a:t>for</a:t>
            </a:r>
            <a:r>
              <a:rPr lang="de-DE" dirty="0" smtClean="0"/>
              <a:t> </a:t>
            </a:r>
            <a:r>
              <a:rPr lang="de-DE" dirty="0" err="1"/>
              <a:t>tired</a:t>
            </a:r>
            <a:r>
              <a:rPr lang="de-DE" dirty="0"/>
              <a:t> </a:t>
            </a:r>
            <a:r>
              <a:rPr lang="de-DE" dirty="0" err="1"/>
              <a:t>and</a:t>
            </a:r>
            <a:r>
              <a:rPr lang="de-DE" dirty="0"/>
              <a:t> </a:t>
            </a:r>
            <a:r>
              <a:rPr lang="de-DE" dirty="0" err="1"/>
              <a:t>stressed</a:t>
            </a:r>
            <a:r>
              <a:rPr lang="de-DE" dirty="0"/>
              <a:t> </a:t>
            </a:r>
            <a:r>
              <a:rPr lang="de-DE" dirty="0" err="1" smtClean="0"/>
              <a:t>skin</a:t>
            </a:r>
            <a:endParaRPr lang="de-DE" dirty="0"/>
          </a:p>
          <a:p>
            <a:pPr eaLnBrk="1" hangingPunct="1">
              <a:defRPr/>
            </a:pPr>
            <a:r>
              <a:rPr lang="de-DE" dirty="0" err="1"/>
              <a:t>Is</a:t>
            </a:r>
            <a:r>
              <a:rPr lang="de-DE" dirty="0"/>
              <a:t> </a:t>
            </a:r>
            <a:r>
              <a:rPr lang="de-DE" dirty="0" err="1"/>
              <a:t>quickly</a:t>
            </a:r>
            <a:r>
              <a:rPr lang="de-DE" dirty="0"/>
              <a:t> </a:t>
            </a:r>
            <a:r>
              <a:rPr lang="de-DE" dirty="0" err="1"/>
              <a:t>absorbed</a:t>
            </a:r>
            <a:r>
              <a:rPr lang="de-DE" dirty="0"/>
              <a:t> </a:t>
            </a:r>
            <a:r>
              <a:rPr lang="de-DE" dirty="0" err="1"/>
              <a:t>and</a:t>
            </a:r>
            <a:r>
              <a:rPr lang="de-DE" dirty="0"/>
              <a:t> </a:t>
            </a:r>
            <a:r>
              <a:rPr lang="de-DE" dirty="0" err="1"/>
              <a:t>does</a:t>
            </a:r>
            <a:r>
              <a:rPr lang="de-DE" dirty="0"/>
              <a:t> not </a:t>
            </a:r>
            <a:r>
              <a:rPr lang="de-DE" dirty="0" err="1"/>
              <a:t>leave</a:t>
            </a:r>
            <a:r>
              <a:rPr lang="de-DE" dirty="0"/>
              <a:t> an </a:t>
            </a:r>
            <a:r>
              <a:rPr lang="de-DE" dirty="0" err="1"/>
              <a:t>oily</a:t>
            </a:r>
            <a:r>
              <a:rPr lang="de-DE" dirty="0"/>
              <a:t> </a:t>
            </a:r>
            <a:r>
              <a:rPr lang="de-DE" dirty="0" err="1" smtClean="0"/>
              <a:t>shine</a:t>
            </a:r>
            <a:endParaRPr lang="de-DE" dirty="0"/>
          </a:p>
          <a:p>
            <a:pPr eaLnBrk="1" hangingPunct="1">
              <a:defRPr/>
            </a:pPr>
            <a:r>
              <a:rPr lang="de-DE" dirty="0" err="1"/>
              <a:t>Especially</a:t>
            </a:r>
            <a:r>
              <a:rPr lang="de-DE" dirty="0"/>
              <a:t> </a:t>
            </a:r>
            <a:r>
              <a:rPr lang="de-DE" dirty="0" err="1"/>
              <a:t>recommended</a:t>
            </a:r>
            <a:r>
              <a:rPr lang="de-DE" dirty="0"/>
              <a:t> </a:t>
            </a:r>
            <a:r>
              <a:rPr lang="de-DE" dirty="0" err="1"/>
              <a:t>as</a:t>
            </a:r>
            <a:r>
              <a:rPr lang="de-DE" dirty="0"/>
              <a:t> </a:t>
            </a:r>
            <a:r>
              <a:rPr lang="de-DE" dirty="0" err="1"/>
              <a:t>daily</a:t>
            </a:r>
            <a:r>
              <a:rPr lang="de-DE" dirty="0"/>
              <a:t> care </a:t>
            </a:r>
            <a:r>
              <a:rPr lang="de-DE" dirty="0" err="1"/>
              <a:t>for</a:t>
            </a:r>
            <a:r>
              <a:rPr lang="de-DE" dirty="0"/>
              <a:t> </a:t>
            </a:r>
            <a:r>
              <a:rPr lang="de-DE" dirty="0" err="1"/>
              <a:t>mature</a:t>
            </a:r>
            <a:r>
              <a:rPr lang="de-DE" dirty="0"/>
              <a:t>, </a:t>
            </a:r>
            <a:r>
              <a:rPr lang="de-DE" dirty="0" err="1"/>
              <a:t>demanding</a:t>
            </a:r>
            <a:r>
              <a:rPr lang="de-DE" dirty="0"/>
              <a:t> </a:t>
            </a:r>
            <a:r>
              <a:rPr lang="de-DE" dirty="0" err="1" smtClean="0"/>
              <a:t>skin</a:t>
            </a:r>
            <a:endParaRPr lang="de-DE" dirty="0"/>
          </a:p>
          <a:p>
            <a:pPr marL="0" indent="0" eaLnBrk="1" hangingPunct="1">
              <a:buNone/>
              <a:defRPr/>
            </a:pPr>
            <a:r>
              <a:rPr lang="de-DE" b="1" dirty="0"/>
              <a:t>TIP:</a:t>
            </a:r>
          </a:p>
          <a:p>
            <a:pPr marL="0" indent="0" eaLnBrk="1" hangingPunct="1">
              <a:buNone/>
              <a:defRPr/>
            </a:pPr>
            <a:r>
              <a:rPr lang="de-DE" b="1" dirty="0" smtClean="0"/>
              <a:t>In </a:t>
            </a:r>
            <a:r>
              <a:rPr lang="de-DE" b="1" dirty="0" err="1"/>
              <a:t>times</a:t>
            </a:r>
            <a:r>
              <a:rPr lang="de-DE" b="1" dirty="0"/>
              <a:t> </a:t>
            </a:r>
            <a:r>
              <a:rPr lang="de-DE" b="1" dirty="0" err="1"/>
              <a:t>of</a:t>
            </a:r>
            <a:r>
              <a:rPr lang="de-DE" b="1" dirty="0"/>
              <a:t> stress </a:t>
            </a:r>
            <a:r>
              <a:rPr lang="de-DE" b="1" dirty="0" err="1"/>
              <a:t>or</a:t>
            </a:r>
            <a:r>
              <a:rPr lang="de-DE" b="1" dirty="0"/>
              <a:t> </a:t>
            </a:r>
            <a:r>
              <a:rPr lang="de-DE" b="1" dirty="0" err="1"/>
              <a:t>when</a:t>
            </a:r>
            <a:r>
              <a:rPr lang="de-DE" b="1" dirty="0"/>
              <a:t> </a:t>
            </a:r>
            <a:r>
              <a:rPr lang="de-DE" b="1" dirty="0" err="1"/>
              <a:t>the</a:t>
            </a:r>
            <a:r>
              <a:rPr lang="de-DE" b="1" dirty="0"/>
              <a:t> </a:t>
            </a:r>
            <a:r>
              <a:rPr lang="de-DE" b="1" dirty="0" err="1"/>
              <a:t>skin</a:t>
            </a:r>
            <a:r>
              <a:rPr lang="de-DE" b="1" dirty="0"/>
              <a:t> </a:t>
            </a:r>
            <a:r>
              <a:rPr lang="de-DE" b="1" dirty="0" err="1"/>
              <a:t>is</a:t>
            </a:r>
            <a:r>
              <a:rPr lang="de-DE" b="1" dirty="0"/>
              <a:t> </a:t>
            </a:r>
            <a:r>
              <a:rPr lang="de-DE" b="1" dirty="0" err="1"/>
              <a:t>exposed</a:t>
            </a:r>
            <a:r>
              <a:rPr lang="de-DE" b="1" dirty="0"/>
              <a:t> </a:t>
            </a:r>
            <a:r>
              <a:rPr lang="de-DE" b="1" dirty="0" err="1"/>
              <a:t>to</a:t>
            </a:r>
            <a:r>
              <a:rPr lang="de-DE" b="1" dirty="0"/>
              <a:t> negative environmental </a:t>
            </a:r>
            <a:r>
              <a:rPr lang="de-DE" b="1" dirty="0" err="1"/>
              <a:t>influences</a:t>
            </a:r>
            <a:r>
              <a:rPr lang="de-DE" b="1" dirty="0"/>
              <a:t>, a </a:t>
            </a:r>
            <a:r>
              <a:rPr lang="de-DE" b="1" dirty="0" err="1"/>
              <a:t>curative</a:t>
            </a:r>
            <a:r>
              <a:rPr lang="de-DE" b="1" dirty="0"/>
              <a:t> </a:t>
            </a:r>
            <a:r>
              <a:rPr lang="de-DE" b="1" dirty="0" err="1"/>
              <a:t>treatment</a:t>
            </a:r>
            <a:r>
              <a:rPr lang="de-DE" b="1" dirty="0"/>
              <a:t> </a:t>
            </a:r>
            <a:r>
              <a:rPr lang="de-DE" b="1" dirty="0" err="1"/>
              <a:t>is</a:t>
            </a:r>
            <a:r>
              <a:rPr lang="de-DE" b="1" dirty="0"/>
              <a:t> </a:t>
            </a:r>
            <a:r>
              <a:rPr lang="de-DE" b="1" dirty="0" err="1"/>
              <a:t>recommended</a:t>
            </a:r>
            <a:r>
              <a:rPr lang="de-DE" b="1" dirty="0"/>
              <a:t> </a:t>
            </a:r>
            <a:r>
              <a:rPr lang="de-DE" b="1" dirty="0" err="1"/>
              <a:t>even</a:t>
            </a:r>
            <a:r>
              <a:rPr lang="de-DE" b="1" dirty="0"/>
              <a:t> </a:t>
            </a:r>
            <a:r>
              <a:rPr lang="de-DE" b="1" dirty="0" err="1"/>
              <a:t>for</a:t>
            </a:r>
            <a:r>
              <a:rPr lang="de-DE" b="1" dirty="0"/>
              <a:t> normal </a:t>
            </a:r>
            <a:r>
              <a:rPr lang="de-DE" b="1" dirty="0" err="1"/>
              <a:t>skin</a:t>
            </a:r>
            <a:r>
              <a:rPr lang="de-DE" b="1" dirty="0"/>
              <a:t>.</a:t>
            </a:r>
            <a:endParaRPr lang="de-DE" altLang="de-DE" b="1" dirty="0"/>
          </a:p>
          <a:p>
            <a:pPr eaLnBrk="1" hangingPunct="1">
              <a:defRPr/>
            </a:pPr>
            <a:endParaRPr lang="de-DE" altLang="de-DE" dirty="0"/>
          </a:p>
          <a:p>
            <a:pPr marL="0" indent="0">
              <a:buNone/>
            </a:pPr>
            <a:endParaRPr lang="de-DE" dirty="0"/>
          </a:p>
        </p:txBody>
      </p:sp>
      <p:sp>
        <p:nvSpPr>
          <p:cNvPr id="4" name="Textplatzhalter 3"/>
          <p:cNvSpPr>
            <a:spLocks noGrp="1"/>
          </p:cNvSpPr>
          <p:nvPr>
            <p:ph type="body" sz="quarter" idx="10"/>
          </p:nvPr>
        </p:nvSpPr>
        <p:spPr/>
        <p:txBody>
          <a:bodyPr/>
          <a:lstStyle/>
          <a:p>
            <a:r>
              <a:rPr lang="de-DE" dirty="0" smtClean="0"/>
              <a:t>The </a:t>
            </a:r>
            <a:r>
              <a:rPr lang="de-DE" dirty="0" err="1" smtClean="0"/>
              <a:t>daily</a:t>
            </a:r>
            <a:r>
              <a:rPr lang="de-DE" dirty="0" smtClean="0"/>
              <a:t> </a:t>
            </a:r>
            <a:r>
              <a:rPr lang="de-DE" dirty="0" err="1" smtClean="0"/>
              <a:t>energy</a:t>
            </a:r>
            <a:r>
              <a:rPr lang="de-DE" dirty="0" smtClean="0"/>
              <a:t> kick</a:t>
            </a:r>
            <a:endParaRPr lang="de-DE" dirty="0"/>
          </a:p>
        </p:txBody>
      </p:sp>
      <p:sp>
        <p:nvSpPr>
          <p:cNvPr id="5" name="Text Box 19">
            <a:hlinkClick r:id="rId2" action="ppaction://hlinksldjump"/>
          </p:cNvPr>
          <p:cNvSpPr txBox="1">
            <a:spLocks noChangeArrowheads="1"/>
          </p:cNvSpPr>
          <p:nvPr/>
        </p:nvSpPr>
        <p:spPr bwMode="auto">
          <a:xfrm>
            <a:off x="9348402" y="6669087"/>
            <a:ext cx="46990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lnSpc>
                <a:spcPct val="90000"/>
              </a:lnSpc>
              <a:spcBef>
                <a:spcPct val="60000"/>
              </a:spcBef>
              <a:buClr>
                <a:schemeClr val="bg2"/>
              </a:buClr>
              <a:buFont typeface="Wingdings" panose="05000000000000000000" pitchFamily="2" charset="2"/>
              <a:buChar char="§"/>
              <a:defRPr sz="2200">
                <a:solidFill>
                  <a:schemeClr val="tx1"/>
                </a:solidFill>
                <a:latin typeface="Sakkal Majalla" panose="02000000000000000000" pitchFamily="2" charset="-78"/>
                <a:cs typeface="Sakkal Majalla" panose="02000000000000000000" pitchFamily="2" charset="-78"/>
              </a:defRPr>
            </a:lvl1pPr>
            <a:lvl2pPr marL="742950" indent="-285750" defTabSz="863600">
              <a:spcBef>
                <a:spcPct val="20000"/>
              </a:spcBef>
              <a:buChar char="–"/>
              <a:defRPr sz="2800">
                <a:solidFill>
                  <a:schemeClr val="tx1"/>
                </a:solidFill>
                <a:latin typeface="Arial Unicode MS" panose="020B0604020202020204" pitchFamily="34" charset="-128"/>
                <a:cs typeface="Sakkal Majalla" panose="02000000000000000000" pitchFamily="2" charset="-78"/>
              </a:defRPr>
            </a:lvl2pPr>
            <a:lvl3pPr marL="1143000" indent="-228600" defTabSz="863600">
              <a:spcBef>
                <a:spcPct val="20000"/>
              </a:spcBef>
              <a:buChar char="•"/>
              <a:defRPr sz="2400">
                <a:solidFill>
                  <a:schemeClr val="tx1"/>
                </a:solidFill>
                <a:latin typeface="Arial Unicode MS" panose="020B0604020202020204" pitchFamily="34" charset="-128"/>
                <a:cs typeface="Sakkal Majalla" panose="02000000000000000000" pitchFamily="2" charset="-78"/>
              </a:defRPr>
            </a:lvl3pPr>
            <a:lvl4pPr marL="16002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4pPr>
            <a:lvl5pPr marL="2057400" indent="-228600" defTabSz="863600">
              <a:spcBef>
                <a:spcPct val="20000"/>
              </a:spcBef>
              <a:buChar char="»"/>
              <a:defRPr sz="2000">
                <a:solidFill>
                  <a:schemeClr val="tx1"/>
                </a:solidFill>
                <a:latin typeface="Arial Unicode MS" panose="020B0604020202020204" pitchFamily="34" charset="-128"/>
                <a:cs typeface="Sakkal Majalla" panose="02000000000000000000" pitchFamily="2" charset="-78"/>
              </a:defRPr>
            </a:lvl5pPr>
            <a:lvl6pPr marL="25146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6pPr>
            <a:lvl7pPr marL="29718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7pPr>
            <a:lvl8pPr marL="34290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8pPr>
            <a:lvl9pPr marL="3886200" indent="-228600" defTabSz="863600" eaLnBrk="0" fontAlgn="base" hangingPunct="0">
              <a:spcBef>
                <a:spcPct val="20000"/>
              </a:spcBef>
              <a:spcAft>
                <a:spcPct val="0"/>
              </a:spcAft>
              <a:buChar char="»"/>
              <a:defRPr sz="2000">
                <a:solidFill>
                  <a:schemeClr val="tx1"/>
                </a:solidFill>
                <a:latin typeface="Arial Unicode MS" panose="020B0604020202020204" pitchFamily="34" charset="-128"/>
                <a:cs typeface="Sakkal Majalla" panose="02000000000000000000" pitchFamily="2" charset="-78"/>
              </a:defRPr>
            </a:lvl9pPr>
          </a:lstStyle>
          <a:p>
            <a:pPr eaLnBrk="1" hangingPunct="1">
              <a:lnSpc>
                <a:spcPct val="100000"/>
              </a:lnSpc>
              <a:spcBef>
                <a:spcPct val="50000"/>
              </a:spcBef>
              <a:buClrTx/>
              <a:buFontTx/>
              <a:buNone/>
            </a:pPr>
            <a:r>
              <a:rPr lang="de-DE" altLang="de-DE" sz="700" dirty="0">
                <a:solidFill>
                  <a:schemeClr val="accent2"/>
                </a:solidFill>
                <a:latin typeface="+mn-lt"/>
                <a:sym typeface="Webdings" panose="05030102010509060703" pitchFamily="18" charset="2"/>
              </a:rPr>
              <a:t></a:t>
            </a:r>
            <a:r>
              <a:rPr lang="de-DE" altLang="de-DE" sz="700" dirty="0" err="1">
                <a:solidFill>
                  <a:schemeClr val="accent2"/>
                </a:solidFill>
                <a:latin typeface="+mn-lt"/>
              </a:rPr>
              <a:t>Ingr</a:t>
            </a:r>
            <a:r>
              <a:rPr lang="de-DE" altLang="de-DE" sz="700" dirty="0">
                <a:solidFill>
                  <a:schemeClr val="accent2"/>
                </a:solidFill>
                <a:latin typeface="+mn-lt"/>
              </a:rPr>
              <a:t>.</a:t>
            </a:r>
          </a:p>
        </p:txBody>
      </p:sp>
      <p:pic>
        <p:nvPicPr>
          <p:cNvPr id="6" name="Picture 2" descr="K:\Marketing\Dalton\01 Bilder\Bilder für PPT\Q10\Q10 Ser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883" y="878549"/>
            <a:ext cx="3600450" cy="504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73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800" fill="hold"/>
                                        <p:tgtEl>
                                          <p:spTgt spid="6"/>
                                        </p:tgtEl>
                                        <p:attrNameLst>
                                          <p:attrName>ppt_x</p:attrName>
                                        </p:attrNameLst>
                                      </p:cBhvr>
                                      <p:tavLst>
                                        <p:tav tm="0">
                                          <p:val>
                                            <p:strVal val="0-#ppt_w/2"/>
                                          </p:val>
                                        </p:tav>
                                        <p:tav tm="100000">
                                          <p:val>
                                            <p:strVal val="#ppt_x"/>
                                          </p:val>
                                        </p:tav>
                                      </p:tavLst>
                                    </p:anim>
                                    <p:anim calcmode="lin" valueType="num">
                                      <p:cBhvr additive="base">
                                        <p:cTn id="8" dur="18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Standarddesign">
  <a:themeElements>
    <a:clrScheme name="Standarddesign 14">
      <a:dk1>
        <a:srgbClr val="000000"/>
      </a:dk1>
      <a:lt1>
        <a:srgbClr val="FFFFFF"/>
      </a:lt1>
      <a:dk2>
        <a:srgbClr val="000000"/>
      </a:dk2>
      <a:lt2>
        <a:srgbClr val="808080"/>
      </a:lt2>
      <a:accent1>
        <a:srgbClr val="FFFFCC"/>
      </a:accent1>
      <a:accent2>
        <a:srgbClr val="4D4D4D"/>
      </a:accent2>
      <a:accent3>
        <a:srgbClr val="FFFFFF"/>
      </a:accent3>
      <a:accent4>
        <a:srgbClr val="000000"/>
      </a:accent4>
      <a:accent5>
        <a:srgbClr val="FFFFE2"/>
      </a:accent5>
      <a:accent6>
        <a:srgbClr val="454545"/>
      </a:accent6>
      <a:hlink>
        <a:srgbClr val="000000"/>
      </a:hlink>
      <a:folHlink>
        <a:srgbClr val="000000"/>
      </a:folHlink>
    </a:clrScheme>
    <a:fontScheme name="Standard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342900" marR="0" indent="-342900" algn="l" defTabSz="914400" rtl="0" eaLnBrk="1" fontAlgn="base" latinLnBrk="0" hangingPunct="1">
          <a:lnSpc>
            <a:spcPct val="90000"/>
          </a:lnSpc>
          <a:spcBef>
            <a:spcPct val="60000"/>
          </a:spcBef>
          <a:spcAft>
            <a:spcPct val="0"/>
          </a:spcAft>
          <a:buClr>
            <a:schemeClr val="bg2"/>
          </a:buClr>
          <a:buSzTx/>
          <a:buFont typeface="Wingdings" panose="05000000000000000000" pitchFamily="2" charset="2"/>
          <a:buChar char="§"/>
          <a:tabLst/>
          <a:defRPr kumimoji="0" lang="en-US" altLang="de-DE" sz="2000" b="0" i="0" u="none" strike="noStrike" cap="none" normalizeH="0" baseline="0" smtClean="0">
            <a:ln>
              <a:noFill/>
            </a:ln>
            <a:solidFill>
              <a:schemeClr val="tx1"/>
            </a:solidFill>
            <a:effectLst/>
            <a:latin typeface="Century Gothic" panose="020B0502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342900" marR="0" indent="-342900" algn="l" defTabSz="914400" rtl="0" eaLnBrk="1" fontAlgn="base" latinLnBrk="0" hangingPunct="1">
          <a:lnSpc>
            <a:spcPct val="90000"/>
          </a:lnSpc>
          <a:spcBef>
            <a:spcPct val="60000"/>
          </a:spcBef>
          <a:spcAft>
            <a:spcPct val="0"/>
          </a:spcAft>
          <a:buClr>
            <a:schemeClr val="bg2"/>
          </a:buClr>
          <a:buSzTx/>
          <a:buFont typeface="Wingdings" panose="05000000000000000000" pitchFamily="2" charset="2"/>
          <a:buChar char="§"/>
          <a:tabLst/>
          <a:defRPr kumimoji="0" lang="en-US" altLang="de-DE" sz="2000" b="0" i="0" u="none" strike="noStrike" cap="none" normalizeH="0" baseline="0" smtClean="0">
            <a:ln>
              <a:noFill/>
            </a:ln>
            <a:solidFill>
              <a:schemeClr val="tx1"/>
            </a:solidFill>
            <a:effectLst/>
            <a:latin typeface="Century Gothic" panose="020B0502020202020204" pitchFamily="34"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FFFFF"/>
        </a:lt1>
        <a:dk2>
          <a:srgbClr val="000000"/>
        </a:dk2>
        <a:lt2>
          <a:srgbClr val="C0C0C0"/>
        </a:lt2>
        <a:accent1>
          <a:srgbClr val="FFFFCC"/>
        </a:accent1>
        <a:accent2>
          <a:srgbClr val="4D4D4D"/>
        </a:accent2>
        <a:accent3>
          <a:srgbClr val="FFFFFF"/>
        </a:accent3>
        <a:accent4>
          <a:srgbClr val="000000"/>
        </a:accent4>
        <a:accent5>
          <a:srgbClr val="FFFFE2"/>
        </a:accent5>
        <a:accent6>
          <a:srgbClr val="454545"/>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Standarddesign 14">
        <a:dk1>
          <a:srgbClr val="000000"/>
        </a:dk1>
        <a:lt1>
          <a:srgbClr val="FFFFFF"/>
        </a:lt1>
        <a:dk2>
          <a:srgbClr val="000000"/>
        </a:dk2>
        <a:lt2>
          <a:srgbClr val="808080"/>
        </a:lt2>
        <a:accent1>
          <a:srgbClr val="FFFFCC"/>
        </a:accent1>
        <a:accent2>
          <a:srgbClr val="4D4D4D"/>
        </a:accent2>
        <a:accent3>
          <a:srgbClr val="FFFFFF"/>
        </a:accent3>
        <a:accent4>
          <a:srgbClr val="000000"/>
        </a:accent4>
        <a:accent5>
          <a:srgbClr val="FFFFE2"/>
        </a:accent5>
        <a:accent6>
          <a:srgbClr val="454545"/>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3075</Words>
  <Application>Microsoft Office PowerPoint</Application>
  <PresentationFormat>Breitbild</PresentationFormat>
  <Paragraphs>295</Paragraphs>
  <Slides>39</Slides>
  <Notes>11</Notes>
  <HiddenSlides>12</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39</vt:i4>
      </vt:variant>
    </vt:vector>
  </HeadingPairs>
  <TitlesOfParts>
    <vt:vector size="49" baseType="lpstr">
      <vt:lpstr>Arial Unicode MS</vt:lpstr>
      <vt:lpstr>Arial</vt:lpstr>
      <vt:lpstr>Calibri</vt:lpstr>
      <vt:lpstr>Century Gothic</vt:lpstr>
      <vt:lpstr>Georgia</vt:lpstr>
      <vt:lpstr>Sakkal Majalla</vt:lpstr>
      <vt:lpstr>Webdings</vt:lpstr>
      <vt:lpstr>Wingdings</vt:lpstr>
      <vt:lpstr>Wingdings 2</vt:lpstr>
      <vt:lpstr>1_Standarddesign</vt:lpstr>
      <vt:lpstr>PowerPoint-Präsentation</vt:lpstr>
      <vt:lpstr>C O N C E P T</vt:lpstr>
      <vt:lpstr>Cream</vt:lpstr>
      <vt:lpstr>Cream - Active Ingredients</vt:lpstr>
      <vt:lpstr>Cream - INCI</vt:lpstr>
      <vt:lpstr>Emulsion</vt:lpstr>
      <vt:lpstr>Emulsion - Active Ingredients</vt:lpstr>
      <vt:lpstr>Emulsion - INCI</vt:lpstr>
      <vt:lpstr>Serum</vt:lpstr>
      <vt:lpstr>Serum - Active Ingredients</vt:lpstr>
      <vt:lpstr>Serum - INCI</vt:lpstr>
      <vt:lpstr>Eye Cream</vt:lpstr>
      <vt:lpstr>Eye Cream - Active Ingredients</vt:lpstr>
      <vt:lpstr>Eye Cream - INCI</vt:lpstr>
      <vt:lpstr>Ampoule</vt:lpstr>
      <vt:lpstr>Ampoule - Active Ingredients</vt:lpstr>
      <vt:lpstr>Ampoule - INCI</vt:lpstr>
      <vt:lpstr>Mask</vt:lpstr>
      <vt:lpstr>Mask - Active Ingredients</vt:lpstr>
      <vt:lpstr>Mask - INCI</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Celumer Marine Minerals</vt:lpstr>
      <vt:lpstr>Panthenol (Provitamin B5)</vt:lpstr>
      <vt:lpstr>PowerPoint-Präsentation</vt:lpstr>
      <vt:lpstr>Q10</vt:lpstr>
      <vt:lpstr>Hyaluronic Acid</vt:lpstr>
      <vt:lpstr>Japanese Blood Grass</vt:lpstr>
      <vt:lpstr>Jojoba Oil</vt:lpstr>
      <vt:lpstr>Almond Oil</vt:lpstr>
      <vt:lpstr>Castor Oil</vt:lpstr>
      <vt:lpstr>Squalane</vt:lpstr>
      <vt:lpstr>Vitamin E</vt:lpstr>
      <vt:lpstr>COPYRIGHT &amp; 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Sommer, Kathrin</dc:creator>
  <cp:lastModifiedBy>Stefanie Simik</cp:lastModifiedBy>
  <cp:revision>225</cp:revision>
  <cp:lastPrinted>2016-01-25T14:57:09Z</cp:lastPrinted>
  <dcterms:created xsi:type="dcterms:W3CDTF">2014-05-21T07:25:35Z</dcterms:created>
  <dcterms:modified xsi:type="dcterms:W3CDTF">2020-11-25T13:15:50Z</dcterms:modified>
</cp:coreProperties>
</file>